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415" r:id="rId2"/>
    <p:sldId id="41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4" r:id="rId60"/>
    <p:sldId id="315" r:id="rId61"/>
    <p:sldId id="313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6" r:id="rId103"/>
    <p:sldId id="357" r:id="rId104"/>
    <p:sldId id="358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417" r:id="rId123"/>
    <p:sldId id="376" r:id="rId124"/>
    <p:sldId id="377" r:id="rId125"/>
    <p:sldId id="378" r:id="rId126"/>
    <p:sldId id="379" r:id="rId127"/>
    <p:sldId id="380" r:id="rId128"/>
    <p:sldId id="381" r:id="rId129"/>
    <p:sldId id="382" r:id="rId130"/>
    <p:sldId id="383" r:id="rId131"/>
    <p:sldId id="384" r:id="rId132"/>
    <p:sldId id="385" r:id="rId133"/>
    <p:sldId id="386" r:id="rId134"/>
    <p:sldId id="387" r:id="rId135"/>
    <p:sldId id="388" r:id="rId136"/>
    <p:sldId id="389" r:id="rId137"/>
    <p:sldId id="390" r:id="rId138"/>
    <p:sldId id="391" r:id="rId139"/>
    <p:sldId id="392" r:id="rId140"/>
    <p:sldId id="393" r:id="rId141"/>
    <p:sldId id="394" r:id="rId142"/>
    <p:sldId id="395" r:id="rId143"/>
    <p:sldId id="396" r:id="rId144"/>
    <p:sldId id="397" r:id="rId145"/>
    <p:sldId id="398" r:id="rId146"/>
    <p:sldId id="399" r:id="rId147"/>
    <p:sldId id="400" r:id="rId148"/>
    <p:sldId id="401" r:id="rId149"/>
    <p:sldId id="402" r:id="rId150"/>
    <p:sldId id="403" r:id="rId151"/>
    <p:sldId id="404" r:id="rId152"/>
    <p:sldId id="405" r:id="rId153"/>
    <p:sldId id="406" r:id="rId154"/>
    <p:sldId id="407" r:id="rId155"/>
    <p:sldId id="408" r:id="rId156"/>
    <p:sldId id="409" r:id="rId157"/>
    <p:sldId id="410" r:id="rId158"/>
    <p:sldId id="411" r:id="rId159"/>
    <p:sldId id="412" r:id="rId160"/>
    <p:sldId id="413" r:id="rId1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 snapToGrid="0">
      <p:cViewPr varScale="1">
        <p:scale>
          <a:sx n="73" d="100"/>
          <a:sy n="73" d="100"/>
        </p:scale>
        <p:origin x="6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380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6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29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6176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977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517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061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840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090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11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14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366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8.m4a"/><Relationship Id="rId1" Type="http://schemas.microsoft.com/office/2007/relationships/media" Target="../media/media98.m4a"/><Relationship Id="rId4" Type="http://schemas.openxmlformats.org/officeDocument/2006/relationships/image" Target="../media/image1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9.m4a"/><Relationship Id="rId1" Type="http://schemas.microsoft.com/office/2007/relationships/media" Target="../media/media99.m4a"/><Relationship Id="rId4" Type="http://schemas.openxmlformats.org/officeDocument/2006/relationships/image" Target="../media/image1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0.m4a"/><Relationship Id="rId1" Type="http://schemas.microsoft.com/office/2007/relationships/media" Target="../media/media100.m4a"/><Relationship Id="rId4" Type="http://schemas.openxmlformats.org/officeDocument/2006/relationships/image" Target="../media/image1.pn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1.m4a"/><Relationship Id="rId1" Type="http://schemas.microsoft.com/office/2007/relationships/media" Target="../media/media101.m4a"/><Relationship Id="rId4" Type="http://schemas.openxmlformats.org/officeDocument/2006/relationships/image" Target="../media/image1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2.m4a"/><Relationship Id="rId1" Type="http://schemas.microsoft.com/office/2007/relationships/media" Target="../media/media102.m4a"/><Relationship Id="rId4" Type="http://schemas.openxmlformats.org/officeDocument/2006/relationships/image" Target="../media/image1.pn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3.m4a"/><Relationship Id="rId1" Type="http://schemas.microsoft.com/office/2007/relationships/media" Target="../media/media103.m4a"/><Relationship Id="rId4" Type="http://schemas.openxmlformats.org/officeDocument/2006/relationships/image" Target="../media/image1.pn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4.m4a"/><Relationship Id="rId1" Type="http://schemas.microsoft.com/office/2007/relationships/media" Target="../media/media104.m4a"/><Relationship Id="rId4" Type="http://schemas.openxmlformats.org/officeDocument/2006/relationships/image" Target="../media/image1.pn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5.m4a"/><Relationship Id="rId1" Type="http://schemas.microsoft.com/office/2007/relationships/media" Target="../media/media105.m4a"/><Relationship Id="rId4" Type="http://schemas.openxmlformats.org/officeDocument/2006/relationships/image" Target="../media/image1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6.m4a"/><Relationship Id="rId1" Type="http://schemas.microsoft.com/office/2007/relationships/media" Target="../media/media106.m4a"/><Relationship Id="rId4" Type="http://schemas.openxmlformats.org/officeDocument/2006/relationships/image" Target="../media/image1.pn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7.m4a"/><Relationship Id="rId1" Type="http://schemas.microsoft.com/office/2007/relationships/media" Target="../media/media107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8.m4a"/><Relationship Id="rId1" Type="http://schemas.microsoft.com/office/2007/relationships/media" Target="../media/media108.m4a"/><Relationship Id="rId4" Type="http://schemas.openxmlformats.org/officeDocument/2006/relationships/image" Target="../media/image1.pn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9.m4a"/><Relationship Id="rId1" Type="http://schemas.microsoft.com/office/2007/relationships/media" Target="../media/media109.m4a"/><Relationship Id="rId4" Type="http://schemas.openxmlformats.org/officeDocument/2006/relationships/image" Target="../media/image1.pn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0.m4a"/><Relationship Id="rId1" Type="http://schemas.microsoft.com/office/2007/relationships/media" Target="../media/media110.m4a"/><Relationship Id="rId4" Type="http://schemas.openxmlformats.org/officeDocument/2006/relationships/image" Target="../media/image1.pn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1.m4a"/><Relationship Id="rId1" Type="http://schemas.microsoft.com/office/2007/relationships/media" Target="../media/media111.m4a"/><Relationship Id="rId4" Type="http://schemas.openxmlformats.org/officeDocument/2006/relationships/image" Target="../media/image1.pn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2.m4a"/><Relationship Id="rId1" Type="http://schemas.microsoft.com/office/2007/relationships/media" Target="../media/media112.m4a"/><Relationship Id="rId4" Type="http://schemas.openxmlformats.org/officeDocument/2006/relationships/image" Target="../media/image1.png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3.m4a"/><Relationship Id="rId1" Type="http://schemas.microsoft.com/office/2007/relationships/media" Target="../media/media113.m4a"/><Relationship Id="rId4" Type="http://schemas.openxmlformats.org/officeDocument/2006/relationships/image" Target="../media/image1.png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4.m4a"/><Relationship Id="rId1" Type="http://schemas.microsoft.com/office/2007/relationships/media" Target="../media/media114.m4a"/><Relationship Id="rId4" Type="http://schemas.openxmlformats.org/officeDocument/2006/relationships/image" Target="../media/image1.png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5.m4a"/><Relationship Id="rId1" Type="http://schemas.microsoft.com/office/2007/relationships/media" Target="../media/media115.m4a"/><Relationship Id="rId4" Type="http://schemas.openxmlformats.org/officeDocument/2006/relationships/image" Target="../media/image1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6.m4a"/><Relationship Id="rId1" Type="http://schemas.microsoft.com/office/2007/relationships/media" Target="../media/media116.m4a"/><Relationship Id="rId4" Type="http://schemas.openxmlformats.org/officeDocument/2006/relationships/image" Target="../media/image1.png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7.m4a"/><Relationship Id="rId1" Type="http://schemas.microsoft.com/office/2007/relationships/media" Target="../media/media117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1.png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8.m4a"/><Relationship Id="rId1" Type="http://schemas.microsoft.com/office/2007/relationships/media" Target="../media/media118.m4a"/><Relationship Id="rId4" Type="http://schemas.openxmlformats.org/officeDocument/2006/relationships/image" Target="../media/image1.png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9.m4a"/><Relationship Id="rId1" Type="http://schemas.microsoft.com/office/2007/relationships/media" Target="../media/media119.m4a"/><Relationship Id="rId4" Type="http://schemas.openxmlformats.org/officeDocument/2006/relationships/image" Target="../media/image1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0.m4a"/><Relationship Id="rId1" Type="http://schemas.microsoft.com/office/2007/relationships/media" Target="../media/media120.m4a"/><Relationship Id="rId4" Type="http://schemas.openxmlformats.org/officeDocument/2006/relationships/image" Target="../media/image1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1.m4a"/><Relationship Id="rId1" Type="http://schemas.microsoft.com/office/2007/relationships/media" Target="../media/media121.m4a"/><Relationship Id="rId4" Type="http://schemas.openxmlformats.org/officeDocument/2006/relationships/image" Target="../media/image1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2.m4a"/><Relationship Id="rId1" Type="http://schemas.microsoft.com/office/2007/relationships/media" Target="../media/media122.m4a"/><Relationship Id="rId4" Type="http://schemas.openxmlformats.org/officeDocument/2006/relationships/image" Target="../media/image1.png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3.m4a"/><Relationship Id="rId1" Type="http://schemas.microsoft.com/office/2007/relationships/media" Target="../media/media123.m4a"/><Relationship Id="rId4" Type="http://schemas.openxmlformats.org/officeDocument/2006/relationships/image" Target="../media/image1.png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4.m4a"/><Relationship Id="rId1" Type="http://schemas.microsoft.com/office/2007/relationships/media" Target="../media/media124.m4a"/><Relationship Id="rId4" Type="http://schemas.openxmlformats.org/officeDocument/2006/relationships/image" Target="../media/image1.png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5.m4a"/><Relationship Id="rId1" Type="http://schemas.microsoft.com/office/2007/relationships/media" Target="../media/media125.m4a"/><Relationship Id="rId4" Type="http://schemas.openxmlformats.org/officeDocument/2006/relationships/image" Target="../media/image1.png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6.m4a"/><Relationship Id="rId1" Type="http://schemas.microsoft.com/office/2007/relationships/media" Target="../media/media126.m4a"/><Relationship Id="rId4" Type="http://schemas.openxmlformats.org/officeDocument/2006/relationships/image" Target="../media/image1.png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7.m4a"/><Relationship Id="rId1" Type="http://schemas.microsoft.com/office/2007/relationships/media" Target="../media/media127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4" Type="http://schemas.openxmlformats.org/officeDocument/2006/relationships/image" Target="../media/image1.png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8.m4a"/><Relationship Id="rId1" Type="http://schemas.microsoft.com/office/2007/relationships/media" Target="../media/media128.m4a"/><Relationship Id="rId4" Type="http://schemas.openxmlformats.org/officeDocument/2006/relationships/image" Target="../media/image1.png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9.m4a"/><Relationship Id="rId1" Type="http://schemas.microsoft.com/office/2007/relationships/media" Target="../media/media129.m4a"/><Relationship Id="rId4" Type="http://schemas.openxmlformats.org/officeDocument/2006/relationships/image" Target="../media/image1.png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0.m4a"/><Relationship Id="rId1" Type="http://schemas.microsoft.com/office/2007/relationships/media" Target="../media/media130.m4a"/><Relationship Id="rId4" Type="http://schemas.openxmlformats.org/officeDocument/2006/relationships/image" Target="../media/image1.pn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1.m4a"/><Relationship Id="rId1" Type="http://schemas.microsoft.com/office/2007/relationships/media" Target="../media/media131.m4a"/><Relationship Id="rId4" Type="http://schemas.openxmlformats.org/officeDocument/2006/relationships/image" Target="../media/image1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2.m4a"/><Relationship Id="rId1" Type="http://schemas.microsoft.com/office/2007/relationships/media" Target="../media/media132.m4a"/><Relationship Id="rId4" Type="http://schemas.openxmlformats.org/officeDocument/2006/relationships/image" Target="../media/image1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3.m4a"/><Relationship Id="rId1" Type="http://schemas.microsoft.com/office/2007/relationships/media" Target="../media/media133.m4a"/><Relationship Id="rId4" Type="http://schemas.openxmlformats.org/officeDocument/2006/relationships/image" Target="../media/image1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4.m4a"/><Relationship Id="rId1" Type="http://schemas.microsoft.com/office/2007/relationships/media" Target="../media/media134.m4a"/><Relationship Id="rId4" Type="http://schemas.openxmlformats.org/officeDocument/2006/relationships/image" Target="../media/image1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5.m4a"/><Relationship Id="rId1" Type="http://schemas.microsoft.com/office/2007/relationships/media" Target="../media/media135.m4a"/><Relationship Id="rId4" Type="http://schemas.openxmlformats.org/officeDocument/2006/relationships/image" Target="../media/image1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6.m4a"/><Relationship Id="rId1" Type="http://schemas.microsoft.com/office/2007/relationships/media" Target="../media/media136.m4a"/><Relationship Id="rId4" Type="http://schemas.openxmlformats.org/officeDocument/2006/relationships/image" Target="../media/image1.pn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7.m4a"/><Relationship Id="rId1" Type="http://schemas.microsoft.com/office/2007/relationships/media" Target="../media/media137.m4a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8.m4a"/><Relationship Id="rId1" Type="http://schemas.microsoft.com/office/2007/relationships/media" Target="../media/media138.m4a"/><Relationship Id="rId4" Type="http://schemas.openxmlformats.org/officeDocument/2006/relationships/image" Target="../media/image1.pn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9.m4a"/><Relationship Id="rId1" Type="http://schemas.microsoft.com/office/2007/relationships/media" Target="../media/media139.m4a"/><Relationship Id="rId4" Type="http://schemas.openxmlformats.org/officeDocument/2006/relationships/image" Target="../media/image1.pn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0.m4a"/><Relationship Id="rId1" Type="http://schemas.microsoft.com/office/2007/relationships/media" Target="../media/media140.m4a"/><Relationship Id="rId4" Type="http://schemas.openxmlformats.org/officeDocument/2006/relationships/image" Target="../media/image1.png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1.m4a"/><Relationship Id="rId1" Type="http://schemas.microsoft.com/office/2007/relationships/media" Target="../media/media141.m4a"/><Relationship Id="rId4" Type="http://schemas.openxmlformats.org/officeDocument/2006/relationships/image" Target="../media/image1.png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2.m4a"/><Relationship Id="rId1" Type="http://schemas.microsoft.com/office/2007/relationships/media" Target="../media/media142.m4a"/><Relationship Id="rId4" Type="http://schemas.openxmlformats.org/officeDocument/2006/relationships/image" Target="../media/image1.png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3.m4a"/><Relationship Id="rId1" Type="http://schemas.microsoft.com/office/2007/relationships/media" Target="../media/media143.m4a"/><Relationship Id="rId4" Type="http://schemas.openxmlformats.org/officeDocument/2006/relationships/image" Target="../media/image1.png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4.m4a"/><Relationship Id="rId1" Type="http://schemas.microsoft.com/office/2007/relationships/media" Target="../media/media144.m4a"/><Relationship Id="rId4" Type="http://schemas.openxmlformats.org/officeDocument/2006/relationships/image" Target="../media/image1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5.m4a"/><Relationship Id="rId1" Type="http://schemas.microsoft.com/office/2007/relationships/media" Target="../media/media145.m4a"/><Relationship Id="rId4" Type="http://schemas.openxmlformats.org/officeDocument/2006/relationships/image" Target="../media/image1.png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6.m4a"/><Relationship Id="rId1" Type="http://schemas.microsoft.com/office/2007/relationships/media" Target="../media/media146.m4a"/><Relationship Id="rId4" Type="http://schemas.openxmlformats.org/officeDocument/2006/relationships/image" Target="../media/image1.png"/></Relationships>
</file>

<file path=ppt/slides/_rels/slide1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7.m4a"/><Relationship Id="rId1" Type="http://schemas.microsoft.com/office/2007/relationships/media" Target="../media/media147.m4a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8.m4a"/><Relationship Id="rId1" Type="http://schemas.microsoft.com/office/2007/relationships/media" Target="../media/media148.m4a"/><Relationship Id="rId4" Type="http://schemas.openxmlformats.org/officeDocument/2006/relationships/image" Target="../media/image1.png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9.m4a"/><Relationship Id="rId1" Type="http://schemas.microsoft.com/office/2007/relationships/media" Target="../media/media149.m4a"/><Relationship Id="rId4" Type="http://schemas.openxmlformats.org/officeDocument/2006/relationships/image" Target="../media/image1.png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0.m4a"/><Relationship Id="rId1" Type="http://schemas.microsoft.com/office/2007/relationships/media" Target="../media/media150.m4a"/><Relationship Id="rId4" Type="http://schemas.openxmlformats.org/officeDocument/2006/relationships/image" Target="../media/image1.png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1.m4a"/><Relationship Id="rId1" Type="http://schemas.microsoft.com/office/2007/relationships/media" Target="../media/media151.m4a"/><Relationship Id="rId4" Type="http://schemas.openxmlformats.org/officeDocument/2006/relationships/image" Target="../media/image1.png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2.m4a"/><Relationship Id="rId1" Type="http://schemas.microsoft.com/office/2007/relationships/media" Target="../media/media152.m4a"/><Relationship Id="rId4" Type="http://schemas.openxmlformats.org/officeDocument/2006/relationships/image" Target="../media/image1.png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3.m4a"/><Relationship Id="rId1" Type="http://schemas.microsoft.com/office/2007/relationships/media" Target="../media/media153.m4a"/><Relationship Id="rId4" Type="http://schemas.openxmlformats.org/officeDocument/2006/relationships/image" Target="../media/image1.png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4.m4a"/><Relationship Id="rId1" Type="http://schemas.microsoft.com/office/2007/relationships/media" Target="../media/media154.m4a"/><Relationship Id="rId4" Type="http://schemas.openxmlformats.org/officeDocument/2006/relationships/image" Target="../media/image1.png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5.m4a"/><Relationship Id="rId1" Type="http://schemas.microsoft.com/office/2007/relationships/media" Target="../media/media155.m4a"/><Relationship Id="rId4" Type="http://schemas.openxmlformats.org/officeDocument/2006/relationships/image" Target="../media/image1.png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6.m4a"/><Relationship Id="rId1" Type="http://schemas.microsoft.com/office/2007/relationships/media" Target="../media/media156.m4a"/><Relationship Id="rId4" Type="http://schemas.openxmlformats.org/officeDocument/2006/relationships/image" Target="../media/image1.png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7.m4a"/><Relationship Id="rId1" Type="http://schemas.microsoft.com/office/2007/relationships/media" Target="../media/media157.m4a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8.m4a"/><Relationship Id="rId1" Type="http://schemas.microsoft.com/office/2007/relationships/media" Target="../media/media158.m4a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8.m4a"/><Relationship Id="rId1" Type="http://schemas.microsoft.com/office/2007/relationships/media" Target="../media/media18.m4a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0.m4a"/><Relationship Id="rId1" Type="http://schemas.microsoft.com/office/2007/relationships/media" Target="../media/media20.m4a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m4a"/><Relationship Id="rId1" Type="http://schemas.microsoft.com/office/2007/relationships/media" Target="../media/media21.m4a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3.m4a"/><Relationship Id="rId1" Type="http://schemas.microsoft.com/office/2007/relationships/media" Target="../media/media23.m4a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4.m4a"/><Relationship Id="rId1" Type="http://schemas.microsoft.com/office/2007/relationships/media" Target="../media/media24.m4a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6.m4a"/><Relationship Id="rId1" Type="http://schemas.microsoft.com/office/2007/relationships/media" Target="../media/media26.m4a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7.m4a"/><Relationship Id="rId1" Type="http://schemas.microsoft.com/office/2007/relationships/media" Target="../media/media27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9.m4a"/><Relationship Id="rId1" Type="http://schemas.microsoft.com/office/2007/relationships/media" Target="../media/media29.m4a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0.m4a"/><Relationship Id="rId1" Type="http://schemas.microsoft.com/office/2007/relationships/media" Target="../media/media30.m4a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1.m4a"/><Relationship Id="rId1" Type="http://schemas.microsoft.com/office/2007/relationships/media" Target="../media/media31.m4a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2.m4a"/><Relationship Id="rId1" Type="http://schemas.microsoft.com/office/2007/relationships/media" Target="../media/media32.m4a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3.m4a"/><Relationship Id="rId1" Type="http://schemas.microsoft.com/office/2007/relationships/media" Target="../media/media33.m4a"/><Relationship Id="rId4" Type="http://schemas.openxmlformats.org/officeDocument/2006/relationships/image" Target="../media/image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4.m4a"/><Relationship Id="rId1" Type="http://schemas.microsoft.com/office/2007/relationships/media" Target="../media/media34.m4a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5.m4a"/><Relationship Id="rId1" Type="http://schemas.microsoft.com/office/2007/relationships/media" Target="../media/media35.m4a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6.m4a"/><Relationship Id="rId1" Type="http://schemas.microsoft.com/office/2007/relationships/media" Target="../media/media36.m4a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7.m4a"/><Relationship Id="rId1" Type="http://schemas.microsoft.com/office/2007/relationships/media" Target="../media/media37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8.m4a"/><Relationship Id="rId1" Type="http://schemas.microsoft.com/office/2007/relationships/media" Target="../media/media38.m4a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9.m4a"/><Relationship Id="rId1" Type="http://schemas.microsoft.com/office/2007/relationships/media" Target="../media/media39.m4a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0.m4a"/><Relationship Id="rId1" Type="http://schemas.microsoft.com/office/2007/relationships/media" Target="../media/media40.m4a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1.m4a"/><Relationship Id="rId1" Type="http://schemas.microsoft.com/office/2007/relationships/media" Target="../media/media41.m4a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2.m4a"/><Relationship Id="rId1" Type="http://schemas.microsoft.com/office/2007/relationships/media" Target="../media/media42.m4a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3.m4a"/><Relationship Id="rId1" Type="http://schemas.microsoft.com/office/2007/relationships/media" Target="../media/media43.m4a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4.m4a"/><Relationship Id="rId1" Type="http://schemas.microsoft.com/office/2007/relationships/media" Target="../media/media44.m4a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5.m4a"/><Relationship Id="rId1" Type="http://schemas.microsoft.com/office/2007/relationships/media" Target="../media/media45.m4a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6.m4a"/><Relationship Id="rId1" Type="http://schemas.microsoft.com/office/2007/relationships/media" Target="../media/media46.m4a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7.m4a"/><Relationship Id="rId1" Type="http://schemas.microsoft.com/office/2007/relationships/media" Target="../media/media47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8.m4a"/><Relationship Id="rId1" Type="http://schemas.microsoft.com/office/2007/relationships/media" Target="../media/media48.m4a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9.m4a"/><Relationship Id="rId1" Type="http://schemas.microsoft.com/office/2007/relationships/media" Target="../media/media49.m4a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0.m4a"/><Relationship Id="rId1" Type="http://schemas.microsoft.com/office/2007/relationships/media" Target="../media/media50.m4a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1.m4a"/><Relationship Id="rId1" Type="http://schemas.microsoft.com/office/2007/relationships/media" Target="../media/media51.m4a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2.m4a"/><Relationship Id="rId1" Type="http://schemas.microsoft.com/office/2007/relationships/media" Target="../media/media52.m4a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3.m4a"/><Relationship Id="rId1" Type="http://schemas.microsoft.com/office/2007/relationships/media" Target="../media/media53.m4a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4.m4a"/><Relationship Id="rId1" Type="http://schemas.microsoft.com/office/2007/relationships/media" Target="../media/media54.m4a"/><Relationship Id="rId4" Type="http://schemas.openxmlformats.org/officeDocument/2006/relationships/image" Target="../media/image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5.m4a"/><Relationship Id="rId1" Type="http://schemas.microsoft.com/office/2007/relationships/media" Target="../media/media55.m4a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6.m4a"/><Relationship Id="rId1" Type="http://schemas.microsoft.com/office/2007/relationships/media" Target="../media/media56.m4a"/><Relationship Id="rId4" Type="http://schemas.openxmlformats.org/officeDocument/2006/relationships/image" Target="../media/image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7.m4a"/><Relationship Id="rId1" Type="http://schemas.microsoft.com/office/2007/relationships/media" Target="../media/media57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8.m4a"/><Relationship Id="rId1" Type="http://schemas.microsoft.com/office/2007/relationships/media" Target="../media/media58.m4a"/><Relationship Id="rId4" Type="http://schemas.openxmlformats.org/officeDocument/2006/relationships/image" Target="../media/image1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9.m4a"/><Relationship Id="rId1" Type="http://schemas.microsoft.com/office/2007/relationships/media" Target="../media/media59.m4a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0.m4a"/><Relationship Id="rId1" Type="http://schemas.microsoft.com/office/2007/relationships/media" Target="../media/media60.m4a"/><Relationship Id="rId4" Type="http://schemas.openxmlformats.org/officeDocument/2006/relationships/image" Target="../media/image1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1.m4a"/><Relationship Id="rId1" Type="http://schemas.microsoft.com/office/2007/relationships/media" Target="../media/media61.m4a"/><Relationship Id="rId4" Type="http://schemas.openxmlformats.org/officeDocument/2006/relationships/image" Target="../media/image1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2.m4a"/><Relationship Id="rId1" Type="http://schemas.microsoft.com/office/2007/relationships/media" Target="../media/media62.m4a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3.m4a"/><Relationship Id="rId1" Type="http://schemas.microsoft.com/office/2007/relationships/media" Target="../media/media63.m4a"/><Relationship Id="rId4" Type="http://schemas.openxmlformats.org/officeDocument/2006/relationships/image" Target="../media/image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4.m4a"/><Relationship Id="rId1" Type="http://schemas.microsoft.com/office/2007/relationships/media" Target="../media/media64.m4a"/><Relationship Id="rId4" Type="http://schemas.openxmlformats.org/officeDocument/2006/relationships/image" Target="../media/image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5.m4a"/><Relationship Id="rId1" Type="http://schemas.microsoft.com/office/2007/relationships/media" Target="../media/media65.m4a"/><Relationship Id="rId4" Type="http://schemas.openxmlformats.org/officeDocument/2006/relationships/image" Target="../media/image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6.m4a"/><Relationship Id="rId1" Type="http://schemas.microsoft.com/office/2007/relationships/media" Target="../media/media66.m4a"/><Relationship Id="rId4" Type="http://schemas.openxmlformats.org/officeDocument/2006/relationships/image" Target="../media/image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7.m4a"/><Relationship Id="rId1" Type="http://schemas.microsoft.com/office/2007/relationships/media" Target="../media/media6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8.m4a"/><Relationship Id="rId1" Type="http://schemas.microsoft.com/office/2007/relationships/media" Target="../media/media68.m4a"/><Relationship Id="rId4" Type="http://schemas.openxmlformats.org/officeDocument/2006/relationships/image" Target="../media/image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9.m4a"/><Relationship Id="rId1" Type="http://schemas.microsoft.com/office/2007/relationships/media" Target="../media/media69.m4a"/><Relationship Id="rId4" Type="http://schemas.openxmlformats.org/officeDocument/2006/relationships/image" Target="../media/image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0.m4a"/><Relationship Id="rId1" Type="http://schemas.microsoft.com/office/2007/relationships/media" Target="../media/media70.m4a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1.m4a"/><Relationship Id="rId1" Type="http://schemas.microsoft.com/office/2007/relationships/media" Target="../media/media71.m4a"/><Relationship Id="rId4" Type="http://schemas.openxmlformats.org/officeDocument/2006/relationships/image" Target="../media/image1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2.m4a"/><Relationship Id="rId1" Type="http://schemas.microsoft.com/office/2007/relationships/media" Target="../media/media72.m4a"/><Relationship Id="rId4" Type="http://schemas.openxmlformats.org/officeDocument/2006/relationships/image" Target="../media/image1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3.m4a"/><Relationship Id="rId1" Type="http://schemas.microsoft.com/office/2007/relationships/media" Target="../media/media73.m4a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4.m4a"/><Relationship Id="rId1" Type="http://schemas.microsoft.com/office/2007/relationships/media" Target="../media/media74.m4a"/><Relationship Id="rId4" Type="http://schemas.openxmlformats.org/officeDocument/2006/relationships/image" Target="../media/image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5.m4a"/><Relationship Id="rId1" Type="http://schemas.microsoft.com/office/2007/relationships/media" Target="../media/media75.m4a"/><Relationship Id="rId4" Type="http://schemas.openxmlformats.org/officeDocument/2006/relationships/image" Target="../media/image1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6.m4a"/><Relationship Id="rId1" Type="http://schemas.microsoft.com/office/2007/relationships/media" Target="../media/media76.m4a"/><Relationship Id="rId4" Type="http://schemas.openxmlformats.org/officeDocument/2006/relationships/image" Target="../media/image1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7.m4a"/><Relationship Id="rId1" Type="http://schemas.microsoft.com/office/2007/relationships/media" Target="../media/media7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8.m4a"/><Relationship Id="rId1" Type="http://schemas.microsoft.com/office/2007/relationships/media" Target="../media/media78.m4a"/><Relationship Id="rId4" Type="http://schemas.openxmlformats.org/officeDocument/2006/relationships/image" Target="../media/image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9.m4a"/><Relationship Id="rId1" Type="http://schemas.microsoft.com/office/2007/relationships/media" Target="../media/media79.m4a"/><Relationship Id="rId4" Type="http://schemas.openxmlformats.org/officeDocument/2006/relationships/image" Target="../media/image1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0.m4a"/><Relationship Id="rId1" Type="http://schemas.microsoft.com/office/2007/relationships/media" Target="../media/media80.m4a"/><Relationship Id="rId4" Type="http://schemas.openxmlformats.org/officeDocument/2006/relationships/image" Target="../media/image1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1.m4a"/><Relationship Id="rId1" Type="http://schemas.microsoft.com/office/2007/relationships/media" Target="../media/media81.m4a"/><Relationship Id="rId4" Type="http://schemas.openxmlformats.org/officeDocument/2006/relationships/image" Target="../media/image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2.m4a"/><Relationship Id="rId1" Type="http://schemas.microsoft.com/office/2007/relationships/media" Target="../media/media82.m4a"/><Relationship Id="rId4" Type="http://schemas.openxmlformats.org/officeDocument/2006/relationships/image" Target="../media/image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3.m4a"/><Relationship Id="rId1" Type="http://schemas.microsoft.com/office/2007/relationships/media" Target="../media/media83.m4a"/><Relationship Id="rId4" Type="http://schemas.openxmlformats.org/officeDocument/2006/relationships/image" Target="../media/image1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4.m4a"/><Relationship Id="rId1" Type="http://schemas.microsoft.com/office/2007/relationships/media" Target="../media/media84.m4a"/><Relationship Id="rId4" Type="http://schemas.openxmlformats.org/officeDocument/2006/relationships/image" Target="../media/image1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5.m4a"/><Relationship Id="rId1" Type="http://schemas.microsoft.com/office/2007/relationships/media" Target="../media/media85.m4a"/><Relationship Id="rId4" Type="http://schemas.openxmlformats.org/officeDocument/2006/relationships/image" Target="../media/image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6.m4a"/><Relationship Id="rId1" Type="http://schemas.microsoft.com/office/2007/relationships/media" Target="../media/media86.m4a"/><Relationship Id="rId4" Type="http://schemas.openxmlformats.org/officeDocument/2006/relationships/image" Target="../media/image1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7.m4a"/><Relationship Id="rId1" Type="http://schemas.microsoft.com/office/2007/relationships/media" Target="../media/media87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8.m4a"/><Relationship Id="rId1" Type="http://schemas.microsoft.com/office/2007/relationships/media" Target="../media/media88.m4a"/><Relationship Id="rId4" Type="http://schemas.openxmlformats.org/officeDocument/2006/relationships/image" Target="../media/image1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9.m4a"/><Relationship Id="rId1" Type="http://schemas.microsoft.com/office/2007/relationships/media" Target="../media/media89.m4a"/><Relationship Id="rId4" Type="http://schemas.openxmlformats.org/officeDocument/2006/relationships/image" Target="../media/image1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0.m4a"/><Relationship Id="rId1" Type="http://schemas.microsoft.com/office/2007/relationships/media" Target="../media/media90.m4a"/><Relationship Id="rId4" Type="http://schemas.openxmlformats.org/officeDocument/2006/relationships/image" Target="../media/image1.pn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1.m4a"/><Relationship Id="rId1" Type="http://schemas.microsoft.com/office/2007/relationships/media" Target="../media/media91.m4a"/><Relationship Id="rId4" Type="http://schemas.openxmlformats.org/officeDocument/2006/relationships/image" Target="../media/image1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2.m4a"/><Relationship Id="rId1" Type="http://schemas.microsoft.com/office/2007/relationships/media" Target="../media/media92.m4a"/><Relationship Id="rId4" Type="http://schemas.openxmlformats.org/officeDocument/2006/relationships/image" Target="../media/image1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3.m4a"/><Relationship Id="rId1" Type="http://schemas.microsoft.com/office/2007/relationships/media" Target="../media/media93.m4a"/><Relationship Id="rId4" Type="http://schemas.openxmlformats.org/officeDocument/2006/relationships/image" Target="../media/image1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4.m4a"/><Relationship Id="rId1" Type="http://schemas.microsoft.com/office/2007/relationships/media" Target="../media/media94.m4a"/><Relationship Id="rId4" Type="http://schemas.openxmlformats.org/officeDocument/2006/relationships/image" Target="../media/image1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5.m4a"/><Relationship Id="rId1" Type="http://schemas.microsoft.com/office/2007/relationships/media" Target="../media/media95.m4a"/><Relationship Id="rId4" Type="http://schemas.openxmlformats.org/officeDocument/2006/relationships/image" Target="../media/image1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6.m4a"/><Relationship Id="rId1" Type="http://schemas.microsoft.com/office/2007/relationships/media" Target="../media/media96.m4a"/><Relationship Id="rId4" Type="http://schemas.openxmlformats.org/officeDocument/2006/relationships/image" Target="../media/image1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7.m4a"/><Relationship Id="rId1" Type="http://schemas.microsoft.com/office/2007/relationships/media" Target="../media/media97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Mots fréquents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CA" dirty="0" smtClean="0"/>
              <a:t>1</a:t>
            </a:r>
            <a:r>
              <a:rPr lang="fr-CA" baseline="30000" dirty="0" smtClean="0"/>
              <a:t>e</a:t>
            </a:r>
            <a:r>
              <a:rPr lang="fr-CA" dirty="0" smtClean="0"/>
              <a:t> année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887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04852" y="1671713"/>
            <a:ext cx="383149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err="1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en-US" sz="20000" dirty="0" err="1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775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42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6001" y="1671713"/>
            <a:ext cx="503054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919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4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63258" y="1816855"/>
            <a:ext cx="281359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ne</a:t>
            </a:r>
            <a:endParaRPr lang="en-US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7783" y="5841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9144" y="1816855"/>
            <a:ext cx="425789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n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94720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4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03601" y="1874913"/>
            <a:ext cx="290496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841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23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3316" y="1657198"/>
            <a:ext cx="379462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2" y="5919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68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9087" y="1845884"/>
            <a:ext cx="287931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4537" y="5919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9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35254" y="1555598"/>
            <a:ext cx="347402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fr-CA" sz="20000" dirty="0" smtClean="0"/>
              <a:t>i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6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6626" y="1410455"/>
            <a:ext cx="543931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page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945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06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9539" y="1468513"/>
            <a:ext cx="542007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papa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6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4283" y="1613655"/>
            <a:ext cx="366158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par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3" y="5919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6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7537" y="1642684"/>
            <a:ext cx="597471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err="1" smtClean="0"/>
              <a:t>apr</a:t>
            </a:r>
            <a:r>
              <a:rPr lang="fr-CA" sz="20000" dirty="0" smtClean="0"/>
              <a:t>è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6" y="5749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45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44046" y="1410456"/>
            <a:ext cx="105224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parce que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61678" y="5906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701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4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2047" y="1715255"/>
            <a:ext cx="383951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pa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4" y="593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1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58707" y="1541084"/>
            <a:ext cx="904767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fr-CA" sz="20000" dirty="0" smtClean="0"/>
              <a:t>d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5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89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6250" y="1657198"/>
            <a:ext cx="519565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pet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03725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74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8879" y="1599141"/>
            <a:ext cx="647164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petite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919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1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2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29451" y="1671713"/>
            <a:ext cx="503855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eu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880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0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8822" y="1744284"/>
            <a:ext cx="531587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eux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898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5222" y="1657199"/>
            <a:ext cx="450475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plu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906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65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2022" y="1642685"/>
            <a:ext cx="509947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fr-CA" sz="20000" dirty="0" smtClean="0"/>
              <a:t>r</a:t>
            </a:r>
            <a:endParaRPr lang="en-US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906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90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2708" y="1729770"/>
            <a:ext cx="593784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fr-CA" sz="20000" dirty="0" smtClean="0"/>
              <a:t>te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1658" y="5802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19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33995" y="1613656"/>
            <a:ext cx="580960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err="1" smtClean="0"/>
              <a:t>arbre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81658" y="5710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95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5965" y="1599142"/>
            <a:ext cx="640752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pr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fr-CA" sz="20000" dirty="0" smtClean="0">
                <a:solidFill>
                  <a:srgbClr val="C00000"/>
                </a:solidFill>
              </a:rPr>
              <a:t>d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5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3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22011" y="1657199"/>
            <a:ext cx="744466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pr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fr-CA" sz="20000" dirty="0" smtClean="0">
                <a:solidFill>
                  <a:srgbClr val="C00000"/>
                </a:solidFill>
              </a:rPr>
              <a:t>ds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9" y="595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10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94269" y="1475770"/>
            <a:ext cx="854272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pr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fr-CA" sz="20000" dirty="0" smtClean="0"/>
              <a:t>dre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1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1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6269" y="1628170"/>
            <a:ext cx="683873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qu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r-CA" sz="20000" dirty="0" smtClean="0">
                <a:solidFill>
                  <a:srgbClr val="C00000"/>
                </a:solidFill>
              </a:rPr>
              <a:t>d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4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977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97669" y="1653570"/>
            <a:ext cx="413125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que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4537" y="5906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660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72269" y="1742470"/>
            <a:ext cx="472597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quel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9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34069" y="1729770"/>
            <a:ext cx="659667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quelle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3909" y="5828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56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2569" y="1704370"/>
            <a:ext cx="481734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qu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oi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3" y="5906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4769" y="1437670"/>
            <a:ext cx="844654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regarde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2" y="589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37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6369" y="1590070"/>
            <a:ext cx="247856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sa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841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4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12851" y="1729770"/>
            <a:ext cx="276870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solidFill>
                  <a:schemeClr val="accent1">
                    <a:lumMod val="75000"/>
                  </a:schemeClr>
                </a:solidFill>
              </a:rPr>
              <a:t>au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1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21135" y="1717070"/>
            <a:ext cx="360387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sac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4" y="593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9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1835" y="1628170"/>
            <a:ext cx="249780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se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5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470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8435" y="1704370"/>
            <a:ext cx="353494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s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4035" y="1691670"/>
            <a:ext cx="561083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s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œu</a:t>
            </a:r>
            <a:r>
              <a:rPr lang="fr-CA" sz="20000" dirty="0" smtClean="0"/>
              <a:t>r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5" y="5828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627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8735" y="1602770"/>
            <a:ext cx="394210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s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8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69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1535" y="1653570"/>
            <a:ext cx="483177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s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1" y="5828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0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79835" y="1704370"/>
            <a:ext cx="418095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s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ui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048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08435" y="1653570"/>
            <a:ext cx="340830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sur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762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1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79935" y="1767870"/>
            <a:ext cx="233108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ta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97335" y="1729770"/>
            <a:ext cx="338746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t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9" y="595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0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566" y="1381427"/>
            <a:ext cx="1216551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9800" dirty="0" err="1">
                <a:solidFill>
                  <a:schemeClr val="accent1">
                    <a:lumMod val="75000"/>
                  </a:schemeClr>
                </a:solidFill>
              </a:rPr>
              <a:t>a</a:t>
            </a:r>
            <a:r>
              <a:rPr lang="en-US" sz="19800" dirty="0" err="1" smtClean="0">
                <a:solidFill>
                  <a:schemeClr val="accent1">
                    <a:lumMod val="75000"/>
                  </a:schemeClr>
                </a:solidFill>
              </a:rPr>
              <a:t>u</a:t>
            </a:r>
            <a:r>
              <a:rPr lang="en-US" sz="19800" dirty="0" err="1" smtClean="0"/>
              <a:t>jourd’</a:t>
            </a:r>
            <a:r>
              <a:rPr lang="en-US" sz="19800" dirty="0" err="1" smtClean="0">
                <a:solidFill>
                  <a:srgbClr val="C00000"/>
                </a:solidFill>
              </a:rPr>
              <a:t>h</a:t>
            </a:r>
            <a:r>
              <a:rPr lang="en-US" sz="19800" dirty="0" err="1" smtClean="0">
                <a:solidFill>
                  <a:schemeClr val="accent1">
                    <a:lumMod val="75000"/>
                  </a:schemeClr>
                </a:solidFill>
              </a:rPr>
              <a:t>ui</a:t>
            </a:r>
            <a:endParaRPr lang="en-US" sz="19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90662" y="5815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9535" y="1717070"/>
            <a:ext cx="379462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t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4" y="5906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9035" y="1704370"/>
            <a:ext cx="480612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t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3" y="5932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4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584686" y="1869470"/>
            <a:ext cx="465864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t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4" y="595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8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286" y="1640870"/>
            <a:ext cx="593463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t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fr-CA" sz="20000" dirty="0" smtClean="0"/>
              <a:t>te</a:t>
            </a:r>
            <a:endParaRPr lang="en-US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919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1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69378" y="1539270"/>
            <a:ext cx="466185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tro</a:t>
            </a:r>
            <a:r>
              <a:rPr lang="fr-CA" sz="20000" dirty="0" smtClean="0">
                <a:solidFill>
                  <a:srgbClr val="C00000"/>
                </a:solidFill>
              </a:rPr>
              <a:t>p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2" y="5945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70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10552" y="1691670"/>
            <a:ext cx="240161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tu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9" y="5906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75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4552" y="1615470"/>
            <a:ext cx="52084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/>
              <a:t>t</a:t>
            </a:r>
            <a:r>
              <a:rPr lang="fr-CA" sz="20000" dirty="0" smtClean="0"/>
              <a:t>u a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93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7406" y="1577370"/>
            <a:ext cx="522771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/>
              <a:t>tu 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5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16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6106" y="1653570"/>
            <a:ext cx="286488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un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8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78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36061" y="1640870"/>
            <a:ext cx="41408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une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97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37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566" y="1700742"/>
            <a:ext cx="543770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err="1" smtClean="0">
                <a:solidFill>
                  <a:schemeClr val="accent1">
                    <a:lumMod val="75000"/>
                  </a:schemeClr>
                </a:solidFill>
              </a:rPr>
              <a:t>au</a:t>
            </a:r>
            <a:r>
              <a:rPr lang="en-US" sz="20000" dirty="0" err="1" smtClean="0"/>
              <a:t>ssi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2" y="5762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24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83761" y="1628170"/>
            <a:ext cx="262604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va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32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68369" y="1704370"/>
            <a:ext cx="425789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597190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04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0869" y="1602770"/>
            <a:ext cx="486222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eu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3" y="591965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11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1169" y="1666270"/>
            <a:ext cx="513954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eux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3" y="589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6569" y="1729770"/>
            <a:ext cx="563006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ien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5" y="59980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61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12118" y="1704370"/>
            <a:ext cx="548259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ien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4537" y="5880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10884" y="1767870"/>
            <a:ext cx="505138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oi</a:t>
            </a:r>
            <a:r>
              <a:rPr lang="fr-CA" sz="20000" dirty="0" smtClean="0"/>
              <a:t>ci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906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675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4584" y="1780570"/>
            <a:ext cx="436850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oi</a:t>
            </a:r>
            <a:r>
              <a:rPr lang="fr-CA" sz="20000" dirty="0">
                <a:solidFill>
                  <a:srgbClr val="C00000"/>
                </a:solidFill>
              </a:rPr>
              <a:t>s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4537" y="5919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57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18214" y="1834634"/>
            <a:ext cx="422102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oi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6" y="589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37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1214" y="1720334"/>
            <a:ext cx="497924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945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8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823" y="1642685"/>
            <a:ext cx="502573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>
                <a:solidFill>
                  <a:schemeClr val="accent1">
                    <a:lumMod val="75000"/>
                  </a:schemeClr>
                </a:solidFill>
              </a:rPr>
              <a:t>au</a:t>
            </a:r>
            <a:r>
              <a:rPr lang="en-US" sz="20000" dirty="0" smtClean="0"/>
              <a:t>to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8" y="5828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3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3114" y="1542534"/>
            <a:ext cx="518443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y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eux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2" y="5945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334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6566" y="1642685"/>
            <a:ext cx="579357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err="1" smtClean="0">
                <a:solidFill>
                  <a:schemeClr val="accent1">
                    <a:lumMod val="75000"/>
                  </a:schemeClr>
                </a:solidFill>
              </a:rPr>
              <a:t>au</a:t>
            </a:r>
            <a:r>
              <a:rPr lang="en-US" sz="20000" dirty="0" err="1" smtClean="0"/>
              <a:t>tre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2" y="5828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37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7823" y="1613655"/>
            <a:ext cx="502733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/>
              <a:t>avec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9" y="5854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704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8166" y="1845885"/>
            <a:ext cx="54184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b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eau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1" y="5775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2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770" y="255657"/>
            <a:ext cx="11625943" cy="1356360"/>
          </a:xfrm>
        </p:spPr>
        <p:txBody>
          <a:bodyPr/>
          <a:lstStyle/>
          <a:p>
            <a:pPr algn="ctr"/>
            <a:r>
              <a:rPr lang="fr-CA" dirty="0" smtClean="0"/>
              <a:t>Note to parents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771" y="1612017"/>
            <a:ext cx="11625943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 err="1" smtClean="0"/>
              <a:t>These</a:t>
            </a:r>
            <a:r>
              <a:rPr lang="fr-CA" sz="2800" dirty="0" smtClean="0"/>
              <a:t> are the high </a:t>
            </a:r>
            <a:r>
              <a:rPr lang="fr-CA" sz="2800" dirty="0" err="1" smtClean="0"/>
              <a:t>frequency</a:t>
            </a:r>
            <a:r>
              <a:rPr lang="fr-CA" sz="2800" dirty="0" smtClean="0"/>
              <a:t> </a:t>
            </a:r>
            <a:r>
              <a:rPr lang="fr-CA" sz="2800" dirty="0" err="1" smtClean="0"/>
              <a:t>words</a:t>
            </a:r>
            <a:r>
              <a:rPr lang="fr-CA" sz="2800" dirty="0" smtClean="0"/>
              <a:t> </a:t>
            </a:r>
            <a:r>
              <a:rPr lang="fr-CA" sz="2800" dirty="0" err="1" smtClean="0"/>
              <a:t>from</a:t>
            </a:r>
            <a:r>
              <a:rPr lang="fr-CA" sz="2800" dirty="0" smtClean="0"/>
              <a:t> Grade </a:t>
            </a:r>
            <a:r>
              <a:rPr lang="fr-CA" sz="2800" smtClean="0"/>
              <a:t>1. Learning </a:t>
            </a:r>
            <a:r>
              <a:rPr lang="fr-CA" sz="2800" dirty="0" err="1" smtClean="0"/>
              <a:t>these</a:t>
            </a:r>
            <a:r>
              <a:rPr lang="fr-CA" sz="2800" dirty="0" smtClean="0"/>
              <a:t> </a:t>
            </a:r>
            <a:r>
              <a:rPr lang="fr-CA" sz="2800" dirty="0" err="1" smtClean="0"/>
              <a:t>words</a:t>
            </a:r>
            <a:r>
              <a:rPr lang="fr-CA" sz="2800" dirty="0" smtClean="0"/>
              <a:t> </a:t>
            </a:r>
            <a:r>
              <a:rPr lang="fr-CA" sz="2800" dirty="0" err="1" smtClean="0"/>
              <a:t>will</a:t>
            </a:r>
            <a:r>
              <a:rPr lang="fr-CA" sz="2800" dirty="0" smtClean="0"/>
              <a:t> help </a:t>
            </a:r>
            <a:r>
              <a:rPr lang="fr-CA" sz="2800" dirty="0" err="1" smtClean="0"/>
              <a:t>them</a:t>
            </a:r>
            <a:r>
              <a:rPr lang="fr-CA" sz="2800" dirty="0" smtClean="0"/>
              <a:t> </a:t>
            </a:r>
            <a:r>
              <a:rPr lang="fr-CA" sz="2800" dirty="0" err="1" smtClean="0"/>
              <a:t>progress</a:t>
            </a:r>
            <a:r>
              <a:rPr lang="fr-CA" sz="2800" dirty="0" smtClean="0"/>
              <a:t> in </a:t>
            </a:r>
            <a:r>
              <a:rPr lang="fr-CA" sz="2800" dirty="0" err="1" smtClean="0"/>
              <a:t>their</a:t>
            </a:r>
            <a:r>
              <a:rPr lang="fr-CA" sz="2800" dirty="0" smtClean="0"/>
              <a:t> </a:t>
            </a:r>
            <a:r>
              <a:rPr lang="fr-CA" sz="2800" dirty="0" err="1" smtClean="0"/>
              <a:t>reading</a:t>
            </a:r>
            <a:r>
              <a:rPr lang="fr-CA" sz="2800" dirty="0" smtClean="0"/>
              <a:t> and </a:t>
            </a:r>
            <a:r>
              <a:rPr lang="fr-CA" sz="2800" dirty="0" err="1" smtClean="0"/>
              <a:t>comprehension</a:t>
            </a:r>
            <a:r>
              <a:rPr lang="fr-CA" sz="2800" dirty="0" smtClean="0"/>
              <a:t>. To help </a:t>
            </a:r>
            <a:r>
              <a:rPr lang="fr-CA" sz="2800" dirty="0" err="1" smtClean="0"/>
              <a:t>with</a:t>
            </a:r>
            <a:r>
              <a:rPr lang="fr-CA" sz="2800" dirty="0" smtClean="0"/>
              <a:t> </a:t>
            </a:r>
            <a:r>
              <a:rPr lang="fr-CA" sz="2800" dirty="0" err="1" smtClean="0"/>
              <a:t>learning</a:t>
            </a:r>
            <a:r>
              <a:rPr lang="fr-CA" sz="2800" dirty="0" smtClean="0"/>
              <a:t> </a:t>
            </a:r>
            <a:r>
              <a:rPr lang="fr-CA" sz="2800" dirty="0" err="1" smtClean="0"/>
              <a:t>these</a:t>
            </a:r>
            <a:r>
              <a:rPr lang="fr-CA" sz="2800" dirty="0" smtClean="0"/>
              <a:t> </a:t>
            </a:r>
            <a:r>
              <a:rPr lang="fr-CA" sz="2800" dirty="0" err="1" smtClean="0"/>
              <a:t>words</a:t>
            </a:r>
            <a:r>
              <a:rPr lang="fr-CA" sz="2800" dirty="0" smtClean="0"/>
              <a:t> at home, click on the </a:t>
            </a:r>
            <a:r>
              <a:rPr lang="fr-CA" sz="2800" dirty="0" err="1" smtClean="0"/>
              <a:t>sound</a:t>
            </a:r>
            <a:r>
              <a:rPr lang="fr-CA" sz="2800" dirty="0" smtClean="0"/>
              <a:t> </a:t>
            </a:r>
            <a:r>
              <a:rPr lang="fr-CA" sz="2800" dirty="0" err="1" smtClean="0"/>
              <a:t>icon</a:t>
            </a:r>
            <a:r>
              <a:rPr lang="fr-CA" sz="2800" dirty="0" smtClean="0"/>
              <a:t> to </a:t>
            </a:r>
            <a:r>
              <a:rPr lang="fr-CA" sz="2800" dirty="0" err="1" smtClean="0"/>
              <a:t>hear</a:t>
            </a:r>
            <a:r>
              <a:rPr lang="fr-CA" sz="2800" dirty="0" smtClean="0"/>
              <a:t> the </a:t>
            </a:r>
            <a:r>
              <a:rPr lang="fr-CA" sz="2800" dirty="0" err="1" smtClean="0"/>
              <a:t>word</a:t>
            </a:r>
            <a:r>
              <a:rPr lang="fr-CA" sz="2800" dirty="0" smtClean="0"/>
              <a:t> </a:t>
            </a:r>
            <a:r>
              <a:rPr lang="fr-CA" sz="2800" dirty="0" err="1" smtClean="0"/>
              <a:t>read</a:t>
            </a:r>
            <a:r>
              <a:rPr lang="fr-CA" sz="2800" dirty="0" smtClean="0"/>
              <a:t> and have </a:t>
            </a:r>
            <a:r>
              <a:rPr lang="fr-CA" sz="2800" dirty="0" err="1" smtClean="0"/>
              <a:t>your</a:t>
            </a:r>
            <a:r>
              <a:rPr lang="fr-CA" sz="2800" dirty="0" smtClean="0"/>
              <a:t> </a:t>
            </a:r>
            <a:r>
              <a:rPr lang="fr-CA" sz="2800" dirty="0" err="1" smtClean="0"/>
              <a:t>child</a:t>
            </a:r>
            <a:r>
              <a:rPr lang="fr-CA" sz="2800" dirty="0" smtClean="0"/>
              <a:t> </a:t>
            </a:r>
            <a:r>
              <a:rPr lang="fr-CA" sz="2800" dirty="0" err="1" smtClean="0"/>
              <a:t>repeat</a:t>
            </a:r>
            <a:r>
              <a:rPr lang="fr-CA" sz="2800" dirty="0" smtClean="0"/>
              <a:t> </a:t>
            </a:r>
            <a:r>
              <a:rPr lang="fr-CA" sz="2800" dirty="0" err="1" smtClean="0"/>
              <a:t>them</a:t>
            </a:r>
            <a:r>
              <a:rPr lang="fr-CA" sz="2800" dirty="0" smtClean="0"/>
              <a:t>. </a:t>
            </a:r>
          </a:p>
          <a:p>
            <a:endParaRPr lang="fr-CA" sz="2800" dirty="0"/>
          </a:p>
          <a:p>
            <a:r>
              <a:rPr lang="fr-CA" sz="2800" dirty="0" err="1" smtClean="0">
                <a:solidFill>
                  <a:srgbClr val="C00000"/>
                </a:solidFill>
              </a:rPr>
              <a:t>Silent</a:t>
            </a:r>
            <a:r>
              <a:rPr lang="fr-CA" sz="2800" dirty="0" smtClean="0">
                <a:solidFill>
                  <a:srgbClr val="C00000"/>
                </a:solidFill>
              </a:rPr>
              <a:t> </a:t>
            </a:r>
            <a:r>
              <a:rPr lang="fr-CA" sz="2800" dirty="0" err="1" smtClean="0">
                <a:solidFill>
                  <a:srgbClr val="C00000"/>
                </a:solidFill>
              </a:rPr>
              <a:t>letters</a:t>
            </a:r>
            <a:r>
              <a:rPr lang="fr-CA" sz="2800" dirty="0" smtClean="0">
                <a:solidFill>
                  <a:srgbClr val="C00000"/>
                </a:solidFill>
              </a:rPr>
              <a:t> </a:t>
            </a:r>
            <a:r>
              <a:rPr lang="fr-CA" sz="2800" dirty="0" smtClean="0"/>
              <a:t>(</a:t>
            </a:r>
            <a:r>
              <a:rPr lang="fr-CA" sz="2800" dirty="0" err="1" smtClean="0"/>
              <a:t>letters</a:t>
            </a:r>
            <a:r>
              <a:rPr lang="fr-CA" sz="2800" dirty="0" smtClean="0"/>
              <a:t> </a:t>
            </a:r>
            <a:r>
              <a:rPr lang="fr-CA" sz="2800" dirty="0" err="1" smtClean="0"/>
              <a:t>that</a:t>
            </a:r>
            <a:r>
              <a:rPr lang="fr-CA" sz="2800" dirty="0" smtClean="0"/>
              <a:t> do not </a:t>
            </a:r>
            <a:r>
              <a:rPr lang="fr-CA" sz="2800" dirty="0" err="1" smtClean="0"/>
              <a:t>make</a:t>
            </a:r>
            <a:r>
              <a:rPr lang="fr-CA" sz="2800" dirty="0" smtClean="0"/>
              <a:t> noise </a:t>
            </a:r>
            <a:r>
              <a:rPr lang="fr-CA" sz="2800" dirty="0" err="1" smtClean="0"/>
              <a:t>within</a:t>
            </a:r>
            <a:r>
              <a:rPr lang="fr-CA" sz="2800" dirty="0" smtClean="0"/>
              <a:t> the </a:t>
            </a:r>
            <a:r>
              <a:rPr lang="fr-CA" sz="2800" dirty="0" err="1" smtClean="0"/>
              <a:t>word</a:t>
            </a:r>
            <a:r>
              <a:rPr lang="fr-CA" sz="2800" dirty="0" smtClean="0"/>
              <a:t>) </a:t>
            </a:r>
            <a:r>
              <a:rPr lang="fr-CA" sz="2800" dirty="0" err="1" smtClean="0"/>
              <a:t>will</a:t>
            </a:r>
            <a:r>
              <a:rPr lang="fr-CA" sz="2800" dirty="0" smtClean="0"/>
              <a:t> </a:t>
            </a:r>
            <a:r>
              <a:rPr lang="fr-CA" sz="2800" dirty="0" err="1" smtClean="0"/>
              <a:t>be</a:t>
            </a:r>
            <a:r>
              <a:rPr lang="fr-CA" sz="2800" dirty="0"/>
              <a:t> </a:t>
            </a:r>
            <a:r>
              <a:rPr lang="fr-CA" sz="2800" dirty="0" err="1" smtClean="0">
                <a:solidFill>
                  <a:srgbClr val="C00000"/>
                </a:solidFill>
              </a:rPr>
              <a:t>red</a:t>
            </a:r>
            <a:r>
              <a:rPr lang="fr-CA" sz="2800" dirty="0" smtClean="0"/>
              <a:t>, </a:t>
            </a:r>
            <a:r>
              <a:rPr lang="fr-CA" sz="2800" dirty="0" err="1" smtClean="0"/>
              <a:t>while</a:t>
            </a:r>
            <a:r>
              <a:rPr lang="fr-CA" sz="2800" dirty="0" smtClean="0"/>
              <a:t> </a:t>
            </a:r>
            <a:r>
              <a:rPr lang="fr-CA" sz="2800" dirty="0" err="1" smtClean="0">
                <a:solidFill>
                  <a:schemeClr val="accent1">
                    <a:lumMod val="75000"/>
                  </a:schemeClr>
                </a:solidFill>
              </a:rPr>
              <a:t>combined</a:t>
            </a:r>
            <a:r>
              <a:rPr lang="fr-CA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A" sz="2800" dirty="0" err="1" smtClean="0">
                <a:solidFill>
                  <a:schemeClr val="accent1">
                    <a:lumMod val="75000"/>
                  </a:schemeClr>
                </a:solidFill>
              </a:rPr>
              <a:t>sounds</a:t>
            </a:r>
            <a:r>
              <a:rPr lang="fr-CA" sz="2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CA" sz="2800" dirty="0" err="1" smtClean="0"/>
              <a:t>will</a:t>
            </a:r>
            <a:r>
              <a:rPr lang="fr-CA" sz="2800" dirty="0" smtClean="0"/>
              <a:t> </a:t>
            </a:r>
            <a:r>
              <a:rPr lang="fr-CA" sz="2800" dirty="0" err="1" smtClean="0"/>
              <a:t>be</a:t>
            </a:r>
            <a:r>
              <a:rPr lang="fr-CA" sz="2800" dirty="0" smtClean="0"/>
              <a:t> </a:t>
            </a:r>
            <a:r>
              <a:rPr lang="fr-CA" sz="2800" dirty="0" err="1" smtClean="0"/>
              <a:t>done</a:t>
            </a:r>
            <a:r>
              <a:rPr lang="fr-CA" sz="2800" dirty="0" smtClean="0"/>
              <a:t> in </a:t>
            </a:r>
            <a:r>
              <a:rPr lang="fr-CA" sz="2800" dirty="0" err="1" smtClean="0">
                <a:solidFill>
                  <a:schemeClr val="accent1">
                    <a:lumMod val="75000"/>
                  </a:schemeClr>
                </a:solidFill>
              </a:rPr>
              <a:t>blue</a:t>
            </a:r>
            <a:r>
              <a:rPr lang="fr-CA" sz="2800" dirty="0" smtClean="0"/>
              <a:t>. </a:t>
            </a:r>
            <a:endParaRPr lang="fr-CA" sz="4000" dirty="0"/>
          </a:p>
          <a:p>
            <a:endParaRPr lang="fr-CA" sz="4000" dirty="0" smtClean="0"/>
          </a:p>
          <a:p>
            <a:r>
              <a:rPr lang="fr-CA" sz="4000" dirty="0" err="1" smtClean="0"/>
              <a:t>Nightly</a:t>
            </a:r>
            <a:r>
              <a:rPr lang="fr-CA" sz="4000" dirty="0" smtClean="0"/>
              <a:t> practice of </a:t>
            </a:r>
            <a:r>
              <a:rPr lang="fr-CA" sz="4000" dirty="0" err="1" smtClean="0"/>
              <a:t>these</a:t>
            </a:r>
            <a:r>
              <a:rPr lang="fr-CA" sz="4000" dirty="0" smtClean="0"/>
              <a:t> </a:t>
            </a:r>
            <a:r>
              <a:rPr lang="fr-CA" sz="4000" dirty="0" err="1" smtClean="0"/>
              <a:t>words</a:t>
            </a:r>
            <a:r>
              <a:rPr lang="fr-CA" sz="4000" dirty="0" smtClean="0"/>
              <a:t> </a:t>
            </a:r>
            <a:r>
              <a:rPr lang="fr-CA" sz="4000" dirty="0" err="1" smtClean="0"/>
              <a:t>will</a:t>
            </a:r>
            <a:r>
              <a:rPr lang="fr-CA" sz="4000" dirty="0" smtClean="0"/>
              <a:t> help </a:t>
            </a:r>
            <a:r>
              <a:rPr lang="fr-CA" sz="4000" dirty="0" err="1" smtClean="0"/>
              <a:t>your</a:t>
            </a:r>
            <a:r>
              <a:rPr lang="fr-CA" sz="4000" dirty="0" smtClean="0"/>
              <a:t> </a:t>
            </a:r>
            <a:r>
              <a:rPr lang="fr-CA" sz="4000" dirty="0" err="1" smtClean="0"/>
              <a:t>child</a:t>
            </a:r>
            <a:r>
              <a:rPr lang="fr-CA" sz="4000" dirty="0" smtClean="0"/>
              <a:t> </a:t>
            </a:r>
            <a:r>
              <a:rPr lang="fr-CA" sz="4000" dirty="0" err="1" smtClean="0"/>
              <a:t>become</a:t>
            </a:r>
            <a:r>
              <a:rPr lang="fr-CA" sz="4000" dirty="0" smtClean="0"/>
              <a:t> a more </a:t>
            </a:r>
            <a:r>
              <a:rPr lang="fr-CA" sz="4000" dirty="0" err="1" smtClean="0"/>
              <a:t>fluid</a:t>
            </a:r>
            <a:r>
              <a:rPr lang="fr-CA" sz="4000" dirty="0" smtClean="0"/>
              <a:t> and </a:t>
            </a:r>
            <a:r>
              <a:rPr lang="fr-CA" sz="4000" dirty="0" err="1" smtClean="0"/>
              <a:t>accurate</a:t>
            </a:r>
            <a:r>
              <a:rPr lang="fr-CA" sz="4000" dirty="0" smtClean="0"/>
              <a:t> </a:t>
            </a:r>
            <a:r>
              <a:rPr lang="fr-CA" sz="4000" dirty="0" err="1" smtClean="0"/>
              <a:t>reader</a:t>
            </a:r>
            <a:r>
              <a:rPr lang="fr-CA" sz="4000" dirty="0" smtClean="0"/>
              <a:t>.</a:t>
            </a:r>
            <a:endParaRPr lang="fr-CA" sz="2800" dirty="0" smtClean="0"/>
          </a:p>
        </p:txBody>
      </p:sp>
    </p:spTree>
    <p:extLst>
      <p:ext uri="{BB962C8B-B14F-4D97-AF65-F5344CB8AC3E}">
        <p14:creationId xmlns:p14="http://schemas.microsoft.com/office/powerpoint/2010/main" val="1152005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6223" y="1613656"/>
            <a:ext cx="1059937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b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eau</a:t>
            </a:r>
            <a:r>
              <a:rPr lang="fr-CA" sz="20000" dirty="0" smtClean="0"/>
              <a:t>c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</a:t>
            </a:r>
            <a:r>
              <a:rPr lang="fr-CA" sz="20000" dirty="0" smtClean="0">
                <a:solidFill>
                  <a:srgbClr val="C00000"/>
                </a:solidFill>
              </a:rPr>
              <a:t>p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96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66223" y="1758798"/>
            <a:ext cx="529984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belle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96851" y="1787828"/>
            <a:ext cx="478207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b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ien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5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59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32280" y="1816855"/>
            <a:ext cx="427873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b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841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93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3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29308" y="1686227"/>
            <a:ext cx="845135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b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r>
              <a:rPr lang="fr-CA" sz="20000" dirty="0" smtClean="0"/>
              <a:t>jour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69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13080" y="1686227"/>
            <a:ext cx="690766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bonne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7783" y="5815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811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987" y="1715255"/>
            <a:ext cx="258596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ce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815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11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75844" y="1729770"/>
            <a:ext cx="493769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c’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919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7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94404" y="1609120"/>
            <a:ext cx="347563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/>
              <a:t>cet</a:t>
            </a:r>
            <a:endParaRPr lang="en-US" sz="20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5828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562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87159" y="1700742"/>
            <a:ext cx="564128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cette</a:t>
            </a:r>
            <a:endParaRPr lang="en-US" sz="200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8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93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0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7086" y="1654629"/>
            <a:ext cx="144142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20000" dirty="0"/>
              <a:t>a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51029" y="5762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5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81703" y="1537456"/>
            <a:ext cx="787908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fr-CA" sz="20000" dirty="0"/>
              <a:t>aque</a:t>
            </a:r>
            <a:endParaRPr lang="en-US" sz="20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8" y="58935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4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61329" y="1816856"/>
            <a:ext cx="482215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fr-CA" sz="20000" dirty="0" smtClean="0"/>
              <a:t>a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670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730" y="1657200"/>
            <a:ext cx="663354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fr-CA" sz="20000" dirty="0" smtClean="0">
                <a:solidFill>
                  <a:schemeClr val="accent1">
                    <a:lumMod val="50000"/>
                  </a:schemeClr>
                </a:solidFill>
              </a:rPr>
              <a:t>au</a:t>
            </a:r>
            <a:r>
              <a:rPr lang="fr-CA" sz="20000" dirty="0" smtClean="0">
                <a:solidFill>
                  <a:srgbClr val="C00000"/>
                </a:solidFill>
              </a:rPr>
              <a:t>d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9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0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8758" y="1526570"/>
            <a:ext cx="509145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50000"/>
                  </a:schemeClr>
                </a:solidFill>
              </a:rPr>
              <a:t>ch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ez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5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6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4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83958" y="1686227"/>
            <a:ext cx="589937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fr-CA" sz="20000" dirty="0" smtClean="0">
                <a:solidFill>
                  <a:schemeClr val="accent1">
                    <a:lumMod val="50000"/>
                  </a:schemeClr>
                </a:solidFill>
              </a:rPr>
              <a:t>ien</a:t>
            </a:r>
            <a:endParaRPr lang="en-US" sz="20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9327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7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3502" y="1729770"/>
            <a:ext cx="940033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c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om</a:t>
            </a:r>
            <a:r>
              <a:rPr lang="fr-CA" sz="20000" dirty="0" smtClean="0"/>
              <a:t>b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ien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98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6016" y="1483027"/>
            <a:ext cx="820449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comme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3" y="58282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10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79386" y="1512056"/>
            <a:ext cx="1044709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comm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ent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1677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3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54930" y="1555598"/>
            <a:ext cx="575349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c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9" y="5854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121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80758" y="1483027"/>
            <a:ext cx="631775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c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our</a:t>
            </a:r>
            <a:r>
              <a:rPr lang="fr-CA" sz="20000" dirty="0" smtClean="0"/>
              <a:t>ir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5" y="5802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79788" y="1744284"/>
            <a:ext cx="144142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/>
              <a:t>à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990217" y="5815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83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04959" y="1521808"/>
            <a:ext cx="52052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/>
              <a:t>d</a:t>
            </a:r>
            <a:r>
              <a:rPr lang="fr-CA" sz="20000" dirty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r-CA" sz="20000" dirty="0">
                <a:solidFill>
                  <a:srgbClr val="C00000"/>
                </a:solidFill>
              </a:rPr>
              <a:t>s</a:t>
            </a:r>
            <a:endParaRPr lang="en-US" sz="20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31361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0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1730" y="1613655"/>
            <a:ext cx="648126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r-CA" sz="20000" dirty="0" smtClean="0"/>
              <a:t>se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7783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6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2815" y="1570113"/>
            <a:ext cx="283443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de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5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1273" y="1599141"/>
            <a:ext cx="387157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2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57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2301" y="1395942"/>
            <a:ext cx="532870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eux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5" y="58020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06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43730" y="1570113"/>
            <a:ext cx="750590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dev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41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95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58015" y="1512056"/>
            <a:ext cx="304282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815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4873" y="1570113"/>
            <a:ext cx="441018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oi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3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976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34015" y="1642685"/>
            <a:ext cx="690766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donne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6" y="5815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13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701" y="1337884"/>
            <a:ext cx="776687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donn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44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09257" y="1698171"/>
            <a:ext cx="543770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err="1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en-US" sz="20000" dirty="0" err="1" smtClean="0"/>
              <a:t>me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03280" y="57498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07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06473" y="1512056"/>
            <a:ext cx="482215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2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4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35501" y="1526570"/>
            <a:ext cx="467467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74129" y="1512056"/>
            <a:ext cx="288572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du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6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4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9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6758" y="1410456"/>
            <a:ext cx="404469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eau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8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2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501" y="1642684"/>
            <a:ext cx="582403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école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7783" y="5815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6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25787" y="1628170"/>
            <a:ext cx="392607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elle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02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33901" y="1453999"/>
            <a:ext cx="496321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elle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841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72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61215" y="1352399"/>
            <a:ext cx="281359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4537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553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27501" y="1366913"/>
            <a:ext cx="583845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en</a:t>
            </a:r>
            <a:r>
              <a:rPr lang="fr-CA" sz="20000" dirty="0" smtClean="0"/>
              <a:t>tre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5531" y="5906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9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5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3158" y="1424970"/>
            <a:ext cx="338746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09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3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3192" y="1831370"/>
            <a:ext cx="476604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err="1" smtClean="0"/>
              <a:t>all</a:t>
            </a:r>
            <a:r>
              <a:rPr lang="en-US" sz="20000" dirty="0" err="1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7783" y="5815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24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8472" y="1120170"/>
            <a:ext cx="111011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>
                <a:solidFill>
                  <a:schemeClr val="accent1">
                    <a:lumMod val="75000"/>
                  </a:schemeClr>
                </a:solidFill>
              </a:rPr>
              <a:t>e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s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r>
              <a:rPr lang="fr-CA" sz="20000" dirty="0" smtClean="0"/>
              <a:t>-ce que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49988" y="582821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24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22473" y="1453999"/>
            <a:ext cx="235032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et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2" y="588046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6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24187" y="1395942"/>
            <a:ext cx="448552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être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54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644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08073" y="1541084"/>
            <a:ext cx="498726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f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fr-CA" sz="20000" dirty="0" smtClean="0"/>
              <a:t>re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9" y="5841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699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8987" y="1628170"/>
            <a:ext cx="388920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f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8" y="5841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6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40744" y="1599142"/>
            <a:ext cx="374173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f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6" y="5841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1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02229" y="1555599"/>
            <a:ext cx="744306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fam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ille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7890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2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3658" y="1744285"/>
            <a:ext cx="406072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f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ille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46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10116" y="1439484"/>
            <a:ext cx="411683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f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or</a:t>
            </a:r>
            <a:r>
              <a:rPr lang="fr-CA" sz="20000" dirty="0" smtClean="0">
                <a:solidFill>
                  <a:srgbClr val="C00000"/>
                </a:solidFill>
              </a:rPr>
              <a:t>t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93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7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9544" y="1395942"/>
            <a:ext cx="527099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frère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29406" y="5789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2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8228" y="1799772"/>
            <a:ext cx="4161717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0" dirty="0" err="1" smtClean="0"/>
              <a:t>ami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6" y="58151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5143" y="1178227"/>
            <a:ext cx="750718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/>
              <a:t>g</a:t>
            </a:r>
            <a:r>
              <a:rPr lang="fr-CA" sz="20000" dirty="0" smtClean="0"/>
              <a:t>arç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2" y="5906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5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573" y="1134684"/>
            <a:ext cx="638828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gr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r-CA" sz="20000" dirty="0" smtClean="0">
                <a:solidFill>
                  <a:srgbClr val="C00000"/>
                </a:solidFill>
              </a:rPr>
              <a:t>d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5531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3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658" y="1497542"/>
            <a:ext cx="766427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gr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r-CA" sz="20000" dirty="0" smtClean="0"/>
              <a:t>de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5348" y="58543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3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31144" y="1149199"/>
            <a:ext cx="4809330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gro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945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4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45772" y="1395941"/>
            <a:ext cx="712246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grosse</a:t>
            </a:r>
            <a:endParaRPr lang="en-US" sz="20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7783" y="581514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2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9372" y="1831370"/>
            <a:ext cx="249940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ici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618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58344" y="1816856"/>
            <a:ext cx="137409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il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9327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69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84172" y="1758798"/>
            <a:ext cx="241123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il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>
              <a:solidFill>
                <a:srgbClr val="C00000"/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412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5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08515" y="1729770"/>
            <a:ext cx="539923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/>
              <a:t>i</a:t>
            </a:r>
            <a:r>
              <a:rPr lang="fr-CA" sz="20000" dirty="0" smtClean="0"/>
              <a:t>l y a 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02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02001" y="1642684"/>
            <a:ext cx="312989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/>
              <a:t>j</a:t>
            </a:r>
            <a:r>
              <a:rPr lang="fr-CA" sz="20000" dirty="0" smtClean="0"/>
              <a:t>’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12286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3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7194" y="1729770"/>
            <a:ext cx="543770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err="1" smtClean="0"/>
              <a:t>amie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46971" y="5789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33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9258" y="1424970"/>
            <a:ext cx="653146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j’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fr-CA" sz="20000" dirty="0" smtClean="0"/>
              <a:t>me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99223" y="5906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16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9030" y="1584627"/>
            <a:ext cx="207941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je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16788" y="5906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6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8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972" y="1468513"/>
            <a:ext cx="477406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j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oue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945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5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6972" y="1497541"/>
            <a:ext cx="563327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j</a:t>
            </a:r>
            <a:r>
              <a:rPr lang="fr-CA" sz="20000" dirty="0" smtClean="0">
                <a:solidFill>
                  <a:schemeClr val="accent1">
                    <a:lumMod val="50000"/>
                  </a:schemeClr>
                </a:solidFill>
              </a:rPr>
              <a:t>ou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5" y="58543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32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8059" y="2034570"/>
            <a:ext cx="2036135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la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5789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8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1601" y="1599141"/>
            <a:ext cx="205537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le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9588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6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32630" y="1570113"/>
            <a:ext cx="309251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l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0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9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10001" y="1642684"/>
            <a:ext cx="226376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l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it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0034" y="5867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18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6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3944" y="1845884"/>
            <a:ext cx="2701381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l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ui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055532" y="57628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38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5258" y="1657198"/>
            <a:ext cx="356700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ma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9040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901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5994" y="1758798"/>
            <a:ext cx="736611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dirty="0" smtClean="0"/>
              <a:t>animal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07783" y="57628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9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7601" y="1613655"/>
            <a:ext cx="519885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/>
              <a:t>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fr-CA" sz="20000" dirty="0" smtClean="0">
                <a:solidFill>
                  <a:srgbClr val="C00000"/>
                </a:solidFill>
              </a:rPr>
              <a:t>s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841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8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087" y="1541084"/>
            <a:ext cx="791915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ai</a:t>
            </a:r>
            <a:r>
              <a:rPr lang="fr-CA" sz="20000" dirty="0" smtClean="0"/>
              <a:t>s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on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20845" y="58020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78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97429" y="1526570"/>
            <a:ext cx="8068234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malade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77600" y="59065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48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8744" y="1483028"/>
            <a:ext cx="830227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mam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7890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443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9658" y="1613656"/>
            <a:ext cx="7556877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r-CA" sz="20000" dirty="0" smtClean="0"/>
              <a:t>ge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41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0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79716" y="1570113"/>
            <a:ext cx="841608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an</a:t>
            </a:r>
            <a:r>
              <a:rPr lang="fr-CA" sz="20000" dirty="0" smtClean="0"/>
              <a:t>g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er</a:t>
            </a:r>
            <a:endParaRPr lang="en-US" sz="20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64537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40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68401" y="1613656"/>
            <a:ext cx="8193269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mar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ch</a:t>
            </a:r>
            <a:r>
              <a:rPr lang="fr-CA" sz="20000" dirty="0" smtClean="0"/>
              <a:t>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86160" y="58412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2344" y="1671713"/>
            <a:ext cx="3586238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me</a:t>
            </a:r>
            <a:endParaRPr lang="en-US" sz="20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38411" y="59196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4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1430" y="1613655"/>
            <a:ext cx="4623382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es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73097" y="58804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293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8858" y="1816855"/>
            <a:ext cx="4272323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0000" dirty="0" smtClean="0"/>
              <a:t>m</a:t>
            </a:r>
            <a:r>
              <a:rPr lang="fr-CA" sz="20000" dirty="0" smtClean="0">
                <a:solidFill>
                  <a:schemeClr val="accent1">
                    <a:lumMod val="75000"/>
                  </a:schemeClr>
                </a:solidFill>
              </a:rPr>
              <a:t>oi</a:t>
            </a:r>
            <a:endParaRPr lang="en-US" sz="20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51475" y="58935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9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sis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175</TotalTime>
  <Words>264</Words>
  <Application>Microsoft Office PowerPoint</Application>
  <PresentationFormat>Widescreen</PresentationFormat>
  <Paragraphs>166</Paragraphs>
  <Slides>160</Slides>
  <Notes>0</Notes>
  <HiddenSlides>0</HiddenSlides>
  <MMClips>158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160</vt:i4>
      </vt:variant>
    </vt:vector>
  </HeadingPairs>
  <TitlesOfParts>
    <vt:vector size="162" baseType="lpstr">
      <vt:lpstr>Corbel</vt:lpstr>
      <vt:lpstr>Basis</vt:lpstr>
      <vt:lpstr>Mots fréquents</vt:lpstr>
      <vt:lpstr>Note to parents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Anglophone School Districts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Mots frequents</dc:title>
  <dc:creator>Sharpe, Teri (ASD-N)</dc:creator>
  <cp:lastModifiedBy>Sharpe, Teri (ASD-N)</cp:lastModifiedBy>
  <cp:revision>23</cp:revision>
  <dcterms:created xsi:type="dcterms:W3CDTF">2019-01-03T23:02:01Z</dcterms:created>
  <dcterms:modified xsi:type="dcterms:W3CDTF">2019-10-03T19:07:11Z</dcterms:modified>
</cp:coreProperties>
</file>