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5ECA"/>
    <a:srgbClr val="9F3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C6ADD-DDEA-457C-B689-F4D530DC8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2DEAC7-F35B-4ABA-887E-3716B3335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EC0DB-1B4B-4A1D-8356-54231129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FEF5-5A12-4D97-B550-9DC349D4045D}" type="datetimeFigureOut">
              <a:rPr lang="en-CA" smtClean="0"/>
              <a:t>2020-04-05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E8946-CD59-4BE9-B3A4-EC6AF8438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D5CAF-1F21-4AB3-8A1B-C2552801D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5C4-0C51-42A2-9DEF-FD1013291D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237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2B3A6-62CB-446A-B1AF-807DC6526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CCA93-6B29-4D20-B25C-27A3ADE66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6B091-8C0F-467E-A135-B466DD3B4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FEF5-5A12-4D97-B550-9DC349D4045D}" type="datetimeFigureOut">
              <a:rPr lang="en-CA" smtClean="0"/>
              <a:t>2020-04-05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24B2B-D6CB-48B2-A176-9A13FC4A7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F30AC-6B50-40E5-BD73-74D228C08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5C4-0C51-42A2-9DEF-FD1013291D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93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B70CDE-5440-41F3-BA16-2AE6E26B49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4A9CE-16C4-4821-934E-58788A647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37FA4-E379-474E-8DF2-EDBEC6BA8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FEF5-5A12-4D97-B550-9DC349D4045D}" type="datetimeFigureOut">
              <a:rPr lang="en-CA" smtClean="0"/>
              <a:t>2020-04-05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1B982-6553-447F-BFF4-183FFEF53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FD043-B45D-4935-AC6C-6517BF3EE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5C4-0C51-42A2-9DEF-FD1013291D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016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0A52C-1C62-4F7D-968B-2FD5B0D3A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F0D1B-047E-494E-9452-493F6D3A9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231FF-C080-4537-A802-46EC9AC2A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FEF5-5A12-4D97-B550-9DC349D4045D}" type="datetimeFigureOut">
              <a:rPr lang="en-CA" smtClean="0"/>
              <a:t>2020-04-05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E4DB2-9707-4859-A0B1-A82441133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CB734-B55A-4017-BA02-3AC3F6579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5C4-0C51-42A2-9DEF-FD1013291D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575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95208-36D3-4539-98EF-DB473838D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34F89-D14D-4273-B7F9-DB5DE5FB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B3C8D-6E5C-4541-87EB-EE02FF6B2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FEF5-5A12-4D97-B550-9DC349D4045D}" type="datetimeFigureOut">
              <a:rPr lang="en-CA" smtClean="0"/>
              <a:t>2020-04-05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D1CDB-99FD-42E9-B834-D908FE05B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6304E-E4C2-46EF-A9E4-FEA39CB40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5C4-0C51-42A2-9DEF-FD1013291D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416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0866B-F110-4ECD-BFDF-62EF02B81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15B86-CD3A-4E7A-BC6A-6381CB142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22DFAC-E29E-4F1E-AA13-C2A8D3EC9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F77A7-0826-499B-A40C-D17C92835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FEF5-5A12-4D97-B550-9DC349D4045D}" type="datetimeFigureOut">
              <a:rPr lang="en-CA" smtClean="0"/>
              <a:t>2020-04-05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94F4B-7307-43A3-807C-B07DAB20D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18C6-E991-491C-954E-92EC07890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5C4-0C51-42A2-9DEF-FD1013291D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889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E8CBA-9149-4DB1-A17C-29E560078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8AA36-1B86-461A-A478-AB013CBB6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5EDC4-7FE5-471C-B9E5-FC481ADB3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BBB8B4-BD51-41E4-879D-AE70BCC22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BFF135-35AE-4FF0-9AC8-083FD00B25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F812EC-1388-47FC-BA63-8A24AD8D0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FEF5-5A12-4D97-B550-9DC349D4045D}" type="datetimeFigureOut">
              <a:rPr lang="en-CA" smtClean="0"/>
              <a:t>2020-04-05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E78C4C-37E3-4122-B75D-7EE432414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13573F-C1EF-48F1-A9A7-36BE3EDFA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5C4-0C51-42A2-9DEF-FD1013291D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3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3E1B5-42C2-4E6C-A4A4-0E5E53E5D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04B6FA-6A0C-43E1-ADE1-50157275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FEF5-5A12-4D97-B550-9DC349D4045D}" type="datetimeFigureOut">
              <a:rPr lang="en-CA" smtClean="0"/>
              <a:t>2020-04-05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DE8642-E6D7-479B-A466-48CE4F19B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FF830-C63C-4EF8-8A5B-C9E1D51D0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5C4-0C51-42A2-9DEF-FD1013291D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919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CD59D5-AB58-43E9-8944-84292BF44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FEF5-5A12-4D97-B550-9DC349D4045D}" type="datetimeFigureOut">
              <a:rPr lang="en-CA" smtClean="0"/>
              <a:t>2020-04-05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474716-B298-4DE3-989B-483E1E31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EB3DF-316F-453F-BFC3-CD9F5462E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5C4-0C51-42A2-9DEF-FD1013291D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222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2715F-D933-4151-832F-74092E177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0FD73-7E63-4246-AB7B-CD155288D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3DA45-E682-43E5-AB2C-50B6D9760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65904-864B-457A-98AF-327CB6685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FEF5-5A12-4D97-B550-9DC349D4045D}" type="datetimeFigureOut">
              <a:rPr lang="en-CA" smtClean="0"/>
              <a:t>2020-04-05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F1B00-49DF-4709-A4B5-14710E32A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990AF-A2FC-4CAC-8C7C-6902AEEE7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5C4-0C51-42A2-9DEF-FD1013291D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033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EE732-F8BC-4DCB-A1C0-57D7BBADE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DC963-7EAA-4891-932F-D9AD5AAE5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952982-DC4E-438A-B97F-DF66D9EAB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A9064-B828-44A5-AEFB-DBD3E645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FEF5-5A12-4D97-B550-9DC349D4045D}" type="datetimeFigureOut">
              <a:rPr lang="en-CA" smtClean="0"/>
              <a:t>2020-04-05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FC464-19E7-4C69-8209-6EBC1F346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8E0D46-33C2-458E-9F53-04E799CE5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5C4-0C51-42A2-9DEF-FD1013291D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345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83830C-59F9-4769-A913-B9DE2AA8D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B74AD-542A-42F1-8C7E-F2646BA48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C8FDD-1600-4580-8826-6C27937F1E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AFEF5-5A12-4D97-B550-9DC349D4045D}" type="datetimeFigureOut">
              <a:rPr lang="en-CA" smtClean="0"/>
              <a:t>2020-04-05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09F01-946A-414E-BEB7-945935444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B549F-641B-43A7-A2F0-5F74CB7EB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6C5C4-0C51-42A2-9DEF-FD1013291D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215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TFVjU-dsIM8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mXMofxtDPUQ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Fe9bnYRzFvk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starfall.com/h/holiday/calendar/?t=291064558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d/3.0/" TargetMode="External"/><Relationship Id="rId4" Type="http://schemas.openxmlformats.org/officeDocument/2006/relationships/hyperlink" Target="https://titli15081977.blogspo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A9E54-D607-48E6-BA6F-C1C81DF33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087" y="0"/>
            <a:ext cx="9607826" cy="2387600"/>
          </a:xfrm>
        </p:spPr>
        <p:txBody>
          <a:bodyPr>
            <a:normAutofit fontScale="90000"/>
          </a:bodyPr>
          <a:lstStyle/>
          <a:p>
            <a:r>
              <a:rPr lang="en-CA" sz="11500" dirty="0">
                <a:latin typeface="Comic Sans MS" panose="030F0702030302020204" pitchFamily="66" charset="0"/>
              </a:rPr>
              <a:t>Good Morning!</a:t>
            </a:r>
          </a:p>
        </p:txBody>
      </p:sp>
      <p:pic>
        <p:nvPicPr>
          <p:cNvPr id="4" name="Online Media 3" title="Good Morning Song | Songs for Kids | Morning Song for Kindergarten | The Kiboomers">
            <a:hlinkClick r:id="" action="ppaction://media"/>
            <a:extLst>
              <a:ext uri="{FF2B5EF4-FFF2-40B4-BE49-F238E27FC236}">
                <a16:creationId xmlns:a16="http://schemas.microsoft.com/office/drawing/2014/main" id="{40ACE04D-38F2-41CA-8E1A-31A3B6BCDCD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2755901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64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5E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A9E54-D607-48E6-BA6F-C1C81DF33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942535"/>
            <a:ext cx="12192000" cy="2387600"/>
          </a:xfrm>
        </p:spPr>
        <p:txBody>
          <a:bodyPr>
            <a:noAutofit/>
          </a:bodyPr>
          <a:lstStyle/>
          <a:p>
            <a:r>
              <a:rPr lang="en-CA" sz="7200" dirty="0">
                <a:latin typeface="Comic Sans MS" panose="030F0702030302020204" pitchFamily="66" charset="0"/>
              </a:rPr>
              <a:t>What day of the week is it? </a:t>
            </a:r>
          </a:p>
        </p:txBody>
      </p:sp>
      <p:pic>
        <p:nvPicPr>
          <p:cNvPr id="3" name="Online Media 2" title="Days of the Week Song | The Singing Walrus">
            <a:hlinkClick r:id="" action="ppaction://media"/>
            <a:extLst>
              <a:ext uri="{FF2B5EF4-FFF2-40B4-BE49-F238E27FC236}">
                <a16:creationId xmlns:a16="http://schemas.microsoft.com/office/drawing/2014/main" id="{4A5FF3D6-0953-472B-9316-D4AB16F8762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42978" y="1812974"/>
            <a:ext cx="7906043" cy="444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63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A9E54-D607-48E6-BA6F-C1C81DF33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942535"/>
            <a:ext cx="12192000" cy="2387600"/>
          </a:xfrm>
        </p:spPr>
        <p:txBody>
          <a:bodyPr>
            <a:noAutofit/>
          </a:bodyPr>
          <a:lstStyle/>
          <a:p>
            <a:r>
              <a:rPr lang="en-CA" sz="7200" dirty="0">
                <a:latin typeface="Comic Sans MS" panose="030F0702030302020204" pitchFamily="66" charset="0"/>
              </a:rPr>
              <a:t>What month is it? </a:t>
            </a:r>
          </a:p>
        </p:txBody>
      </p:sp>
      <p:pic>
        <p:nvPicPr>
          <p:cNvPr id="4" name="Online Media 3" title="Months of the Year Song | Song for Kids | The Singing Walrus">
            <a:hlinkClick r:id="" action="ppaction://media"/>
            <a:extLst>
              <a:ext uri="{FF2B5EF4-FFF2-40B4-BE49-F238E27FC236}">
                <a16:creationId xmlns:a16="http://schemas.microsoft.com/office/drawing/2014/main" id="{2B5D329B-319C-455B-8AC2-2FC2C0AF22C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55335" y="1660476"/>
            <a:ext cx="8681330" cy="488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3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8ED17C09-E3C2-4FBC-B845-9F3BA30826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536874" y="2513205"/>
            <a:ext cx="7118252" cy="3514637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5F39D510-1A85-40CE-A02A-33DB9C4CE9F6}"/>
              </a:ext>
            </a:extLst>
          </p:cNvPr>
          <p:cNvSpPr/>
          <p:nvPr/>
        </p:nvSpPr>
        <p:spPr>
          <a:xfrm>
            <a:off x="684628" y="1844323"/>
            <a:ext cx="2236763" cy="1800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A9E54-D607-48E6-BA6F-C1C81DF33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>
            <a:noAutofit/>
          </a:bodyPr>
          <a:lstStyle/>
          <a:p>
            <a:r>
              <a:rPr lang="en-CA" sz="7200" dirty="0">
                <a:latin typeface="Comic Sans MS" panose="030F0702030302020204" pitchFamily="66" charset="0"/>
              </a:rPr>
              <a:t>Starfall Interactive Calendar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3FBA37-0679-48AB-93D8-5905D1FF2094}"/>
              </a:ext>
            </a:extLst>
          </p:cNvPr>
          <p:cNvSpPr txBox="1"/>
          <p:nvPr/>
        </p:nvSpPr>
        <p:spPr>
          <a:xfrm>
            <a:off x="2536874" y="6003224"/>
            <a:ext cx="71182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>
                <a:hlinkClick r:id="rId4" tooltip="https://titli15081977.blogspot.com/"/>
              </a:rPr>
              <a:t>This Photo</a:t>
            </a:r>
            <a:r>
              <a:rPr lang="en-CA" sz="900"/>
              <a:t> by Unknown Author is licensed under </a:t>
            </a:r>
            <a:r>
              <a:rPr lang="en-CA" sz="900">
                <a:hlinkClick r:id="rId5" tooltip="https://creativecommons.org/licenses/by-nd/3.0/"/>
              </a:rPr>
              <a:t>CC BY-ND</a:t>
            </a:r>
            <a:endParaRPr lang="en-CA" sz="9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206CDF-4F0C-4505-B7F5-8C76A54D929C}"/>
              </a:ext>
            </a:extLst>
          </p:cNvPr>
          <p:cNvSpPr txBox="1"/>
          <p:nvPr/>
        </p:nvSpPr>
        <p:spPr>
          <a:xfrm>
            <a:off x="811238" y="2282991"/>
            <a:ext cx="1983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Click the picture for the link to the website! </a:t>
            </a:r>
          </a:p>
        </p:txBody>
      </p:sp>
    </p:spTree>
    <p:extLst>
      <p:ext uri="{BB962C8B-B14F-4D97-AF65-F5344CB8AC3E}">
        <p14:creationId xmlns:p14="http://schemas.microsoft.com/office/powerpoint/2010/main" val="4280702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39</Words>
  <Application>Microsoft Office PowerPoint</Application>
  <PresentationFormat>Widescreen</PresentationFormat>
  <Paragraphs>6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Good Morning!</vt:lpstr>
      <vt:lpstr>What day of the week is it? </vt:lpstr>
      <vt:lpstr>What month is it? </vt:lpstr>
      <vt:lpstr>Starfall Interactive Calendar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</dc:title>
  <dc:creator>Sydney Shaddick</dc:creator>
  <cp:lastModifiedBy>Sydney Shaddick</cp:lastModifiedBy>
  <cp:revision>4</cp:revision>
  <dcterms:created xsi:type="dcterms:W3CDTF">2020-04-05T23:12:10Z</dcterms:created>
  <dcterms:modified xsi:type="dcterms:W3CDTF">2020-04-06T00:10:28Z</dcterms:modified>
</cp:coreProperties>
</file>