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 id="262"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8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5/10/2020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5/10/2020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5/10/2020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Let’s Write a Report!</a:t>
            </a:r>
          </a:p>
        </p:txBody>
      </p:sp>
      <p:sp>
        <p:nvSpPr>
          <p:cNvPr id="3" name="Subtitle 2"/>
          <p:cNvSpPr>
            <a:spLocks noGrp="1"/>
          </p:cNvSpPr>
          <p:nvPr>
            <p:ph type="subTitle" idx="1"/>
          </p:nvPr>
        </p:nvSpPr>
        <p:spPr/>
        <p:txBody>
          <a:bodyPr/>
          <a:lstStyle/>
          <a:p>
            <a:r>
              <a:rPr lang="en-US" dirty="0"/>
              <a:t>How to present a report in </a:t>
            </a:r>
            <a:r>
              <a:rPr lang="en-US" dirty="0" err="1"/>
              <a:t>powerpoint</a:t>
            </a:r>
            <a:r>
              <a:rPr lang="en-US" dirty="0"/>
              <a:t>, booklet form, poster form, or pamphlet form</a:t>
            </a:r>
          </a:p>
        </p:txBody>
      </p:sp>
    </p:spTree>
    <p:extLst>
      <p:ext uri="{BB962C8B-B14F-4D97-AF65-F5344CB8AC3E}">
        <p14:creationId xmlns:p14="http://schemas.microsoft.com/office/powerpoint/2010/main" val="4103720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  Writing</a:t>
            </a:r>
          </a:p>
        </p:txBody>
      </p:sp>
      <p:sp>
        <p:nvSpPr>
          <p:cNvPr id="3" name="Content Placeholder 2"/>
          <p:cNvSpPr>
            <a:spLocks noGrp="1"/>
          </p:cNvSpPr>
          <p:nvPr>
            <p:ph idx="1"/>
          </p:nvPr>
        </p:nvSpPr>
        <p:spPr/>
        <p:txBody>
          <a:bodyPr/>
          <a:lstStyle/>
          <a:p>
            <a:r>
              <a:rPr lang="en-US" dirty="0"/>
              <a:t>Reports are a </a:t>
            </a:r>
            <a:r>
              <a:rPr lang="en-US" b="1" dirty="0"/>
              <a:t>non-fiction </a:t>
            </a:r>
            <a:r>
              <a:rPr lang="en-US" dirty="0"/>
              <a:t>form of writing.</a:t>
            </a:r>
          </a:p>
          <a:p>
            <a:r>
              <a:rPr lang="en-US" dirty="0"/>
              <a:t>Reports </a:t>
            </a:r>
            <a:r>
              <a:rPr lang="en-US" b="1" dirty="0"/>
              <a:t>give facts </a:t>
            </a:r>
            <a:r>
              <a:rPr lang="en-US" dirty="0"/>
              <a:t>about the topic that are </a:t>
            </a:r>
            <a:r>
              <a:rPr lang="en-US" b="1" dirty="0"/>
              <a:t>organized in in subheadings </a:t>
            </a:r>
            <a:r>
              <a:rPr lang="en-US" dirty="0"/>
              <a:t>to make it easy for the reader to find the information.</a:t>
            </a:r>
          </a:p>
          <a:p>
            <a:r>
              <a:rPr lang="en-US" dirty="0"/>
              <a:t>Reports </a:t>
            </a:r>
            <a:r>
              <a:rPr lang="en-US" b="1" dirty="0"/>
              <a:t>include pictures, graphs and diagrams </a:t>
            </a:r>
            <a:r>
              <a:rPr lang="en-US" dirty="0"/>
              <a:t>to help give important information.</a:t>
            </a:r>
          </a:p>
          <a:p>
            <a:r>
              <a:rPr lang="en-US" dirty="0"/>
              <a:t>Reports presented in </a:t>
            </a:r>
            <a:r>
              <a:rPr lang="en-US" b="1" dirty="0" err="1"/>
              <a:t>powerpoint</a:t>
            </a:r>
            <a:r>
              <a:rPr lang="en-US" b="1" dirty="0"/>
              <a:t> </a:t>
            </a:r>
            <a:r>
              <a:rPr lang="en-US" dirty="0"/>
              <a:t>form may also include </a:t>
            </a:r>
            <a:r>
              <a:rPr lang="en-US" b="1" dirty="0"/>
              <a:t>video clips. </a:t>
            </a:r>
          </a:p>
          <a:p>
            <a:r>
              <a:rPr lang="en-US" b="1" dirty="0"/>
              <a:t>Here are four types of reports.</a:t>
            </a:r>
          </a:p>
        </p:txBody>
      </p:sp>
    </p:spTree>
    <p:extLst>
      <p:ext uri="{BB962C8B-B14F-4D97-AF65-F5344CB8AC3E}">
        <p14:creationId xmlns:p14="http://schemas.microsoft.com/office/powerpoint/2010/main" val="462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Parts Of Your Report</a:t>
            </a:r>
            <a:br>
              <a:rPr lang="en-US" dirty="0"/>
            </a:br>
            <a:r>
              <a:rPr lang="en-US" dirty="0"/>
              <a:t>Booklet</a:t>
            </a:r>
          </a:p>
        </p:txBody>
      </p:sp>
      <p:sp>
        <p:nvSpPr>
          <p:cNvPr id="3" name="Content Placeholder 2"/>
          <p:cNvSpPr>
            <a:spLocks noGrp="1"/>
          </p:cNvSpPr>
          <p:nvPr>
            <p:ph idx="1"/>
          </p:nvPr>
        </p:nvSpPr>
        <p:spPr/>
        <p:txBody>
          <a:bodyPr>
            <a:normAutofit fontScale="92500" lnSpcReduction="20000"/>
          </a:bodyPr>
          <a:lstStyle/>
          <a:p>
            <a:r>
              <a:rPr lang="en-US" dirty="0"/>
              <a:t>Title with Picture – Page 1</a:t>
            </a:r>
          </a:p>
          <a:p>
            <a:r>
              <a:rPr lang="en-US" dirty="0"/>
              <a:t>Table of Contents – Page 2 (see example at end of </a:t>
            </a:r>
            <a:r>
              <a:rPr lang="en-US" dirty="0" err="1"/>
              <a:t>powerpoint</a:t>
            </a:r>
            <a:r>
              <a:rPr lang="en-US" dirty="0"/>
              <a:t>)</a:t>
            </a:r>
          </a:p>
          <a:p>
            <a:r>
              <a:rPr lang="en-US" dirty="0"/>
              <a:t>Introduce Animal and its Physical Features ( what it looks like) Page 3</a:t>
            </a:r>
          </a:p>
          <a:p>
            <a:r>
              <a:rPr lang="en-US" dirty="0"/>
              <a:t>Where Animal is Found/ Lives (Habitat/ Home). – Page 4</a:t>
            </a:r>
          </a:p>
          <a:p>
            <a:r>
              <a:rPr lang="en-US" dirty="0"/>
              <a:t>What the Animal Eats – Page 5</a:t>
            </a:r>
          </a:p>
          <a:p>
            <a:r>
              <a:rPr lang="en-US" dirty="0"/>
              <a:t>How Many Babies Does it Have Each Year?- Page 6</a:t>
            </a:r>
          </a:p>
          <a:p>
            <a:r>
              <a:rPr lang="en-US" dirty="0"/>
              <a:t>Interesting Facts about Animal – Page 7</a:t>
            </a:r>
          </a:p>
          <a:p>
            <a:r>
              <a:rPr lang="en-US" dirty="0"/>
              <a:t>Note: Any of the pages can have pictures or diagrams.</a:t>
            </a:r>
          </a:p>
        </p:txBody>
      </p:sp>
    </p:spTree>
    <p:extLst>
      <p:ext uri="{BB962C8B-B14F-4D97-AF65-F5344CB8AC3E}">
        <p14:creationId xmlns:p14="http://schemas.microsoft.com/office/powerpoint/2010/main" val="2312172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Parts of your </a:t>
            </a:r>
            <a:r>
              <a:rPr lang="en-US" dirty="0" err="1"/>
              <a:t>Powerpoint</a:t>
            </a:r>
            <a:endParaRPr lang="en-US" dirty="0"/>
          </a:p>
        </p:txBody>
      </p:sp>
      <p:sp>
        <p:nvSpPr>
          <p:cNvPr id="3" name="Content Placeholder 2"/>
          <p:cNvSpPr>
            <a:spLocks noGrp="1"/>
          </p:cNvSpPr>
          <p:nvPr>
            <p:ph idx="1"/>
          </p:nvPr>
        </p:nvSpPr>
        <p:spPr/>
        <p:txBody>
          <a:bodyPr/>
          <a:lstStyle/>
          <a:p>
            <a:r>
              <a:rPr lang="en-US" dirty="0"/>
              <a:t>Your </a:t>
            </a:r>
            <a:r>
              <a:rPr lang="en-US" dirty="0" err="1"/>
              <a:t>powerpoint</a:t>
            </a:r>
            <a:r>
              <a:rPr lang="en-US" dirty="0"/>
              <a:t> will look the same as the book report. Each subheading will have its own slide. You may want to add extra slides with pictures or videos that help to explain your subheading.</a:t>
            </a:r>
          </a:p>
          <a:p>
            <a:r>
              <a:rPr lang="en-US" dirty="0"/>
              <a:t>For example, if you were doing a project on a beaver, you may want to show a picture of the beaver lodge or a video showing how the beaver actually builds the lodge. </a:t>
            </a:r>
          </a:p>
        </p:txBody>
      </p:sp>
    </p:spTree>
    <p:extLst>
      <p:ext uri="{BB962C8B-B14F-4D97-AF65-F5344CB8AC3E}">
        <p14:creationId xmlns:p14="http://schemas.microsoft.com/office/powerpoint/2010/main" val="115222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Parts of a </a:t>
            </a:r>
            <a:r>
              <a:rPr lang="en-US" dirty="0" err="1"/>
              <a:t>Pamplet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 Your pamphlet is folded accordion- style in thirds.</a:t>
            </a:r>
          </a:p>
          <a:p>
            <a:pPr marL="0" indent="0">
              <a:buNone/>
            </a:pPr>
            <a:r>
              <a:rPr lang="en-US" dirty="0"/>
              <a:t>Front cover has title and picture</a:t>
            </a:r>
          </a:p>
          <a:p>
            <a:pPr marL="0" indent="0">
              <a:buNone/>
            </a:pPr>
            <a:r>
              <a:rPr lang="en-US" dirty="0"/>
              <a:t>Page 2- Introduce Animal and its Physical Features</a:t>
            </a:r>
          </a:p>
          <a:p>
            <a:pPr marL="0" indent="0">
              <a:buNone/>
            </a:pPr>
            <a:r>
              <a:rPr lang="en-US" dirty="0"/>
              <a:t>Page 3- Where Animal Lives</a:t>
            </a:r>
          </a:p>
          <a:p>
            <a:pPr marL="0" indent="0">
              <a:buNone/>
            </a:pPr>
            <a:r>
              <a:rPr lang="en-US" dirty="0"/>
              <a:t>Page 4- What Animal Eats</a:t>
            </a:r>
          </a:p>
          <a:p>
            <a:pPr marL="0" indent="0">
              <a:buNone/>
            </a:pPr>
            <a:r>
              <a:rPr lang="en-US" dirty="0"/>
              <a:t>Page 5- How Many Babies they Have</a:t>
            </a:r>
          </a:p>
          <a:p>
            <a:pPr marL="0" indent="0">
              <a:buNone/>
            </a:pPr>
            <a:r>
              <a:rPr lang="en-US" dirty="0"/>
              <a:t>Page 6- Interesting Facts</a:t>
            </a:r>
          </a:p>
          <a:p>
            <a:pPr marL="0" indent="0">
              <a:buNone/>
            </a:pPr>
            <a:r>
              <a:rPr lang="en-US" dirty="0"/>
              <a:t>* Remember that in a pamphlets, you write short, bullet sentences, not paragraphs.</a:t>
            </a:r>
          </a:p>
        </p:txBody>
      </p:sp>
    </p:spTree>
    <p:extLst>
      <p:ext uri="{BB962C8B-B14F-4D97-AF65-F5344CB8AC3E}">
        <p14:creationId xmlns:p14="http://schemas.microsoft.com/office/powerpoint/2010/main" val="4191997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Parts of  your poster</a:t>
            </a:r>
          </a:p>
        </p:txBody>
      </p:sp>
      <p:sp>
        <p:nvSpPr>
          <p:cNvPr id="3" name="Content Placeholder 2"/>
          <p:cNvSpPr>
            <a:spLocks noGrp="1"/>
          </p:cNvSpPr>
          <p:nvPr>
            <p:ph idx="1"/>
          </p:nvPr>
        </p:nvSpPr>
        <p:spPr/>
        <p:txBody>
          <a:bodyPr/>
          <a:lstStyle/>
          <a:p>
            <a:r>
              <a:rPr lang="en-US" dirty="0"/>
              <a:t>Top and Center- Title</a:t>
            </a:r>
          </a:p>
          <a:p>
            <a:r>
              <a:rPr lang="en-US" dirty="0"/>
              <a:t>Subtitles in Columns: Physical Appearance, Where They Live, What they Eat, How Many Babies They Have, Interesting Facts</a:t>
            </a:r>
          </a:p>
          <a:p>
            <a:r>
              <a:rPr lang="en-US" dirty="0"/>
              <a:t>Bullet form points under each subtitle.</a:t>
            </a:r>
          </a:p>
          <a:p>
            <a:r>
              <a:rPr lang="en-US" dirty="0"/>
              <a:t>See example at the end of this </a:t>
            </a:r>
            <a:r>
              <a:rPr lang="en-US" dirty="0" err="1"/>
              <a:t>powerpoint</a:t>
            </a:r>
            <a:r>
              <a:rPr lang="en-US" dirty="0"/>
              <a:t>.</a:t>
            </a:r>
          </a:p>
        </p:txBody>
      </p:sp>
    </p:spTree>
    <p:extLst>
      <p:ext uri="{BB962C8B-B14F-4D97-AF65-F5344CB8AC3E}">
        <p14:creationId xmlns:p14="http://schemas.microsoft.com/office/powerpoint/2010/main" val="342992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Table of Contents</a:t>
            </a:r>
          </a:p>
        </p:txBody>
      </p:sp>
      <p:sp>
        <p:nvSpPr>
          <p:cNvPr id="3" name="Content Placeholder 2"/>
          <p:cNvSpPr>
            <a:spLocks noGrp="1"/>
          </p:cNvSpPr>
          <p:nvPr>
            <p:ph idx="1"/>
          </p:nvPr>
        </p:nvSpPr>
        <p:spPr/>
        <p:txBody>
          <a:bodyPr/>
          <a:lstStyle/>
          <a:p>
            <a:r>
              <a:rPr lang="en-US" dirty="0"/>
              <a:t>Page 1- Table of Contents</a:t>
            </a:r>
          </a:p>
          <a:p>
            <a:r>
              <a:rPr lang="en-US" dirty="0"/>
              <a:t>Page 2 – Physical Appearance</a:t>
            </a:r>
          </a:p>
          <a:p>
            <a:r>
              <a:rPr lang="en-US" dirty="0"/>
              <a:t>Page 3- Where it Lives</a:t>
            </a:r>
          </a:p>
          <a:p>
            <a:r>
              <a:rPr lang="en-US" dirty="0"/>
              <a:t>Page 4 -What it Eats</a:t>
            </a:r>
          </a:p>
          <a:p>
            <a:r>
              <a:rPr lang="en-US" dirty="0"/>
              <a:t>Page 5 – How Many Babies It Has</a:t>
            </a:r>
          </a:p>
          <a:p>
            <a:r>
              <a:rPr lang="en-US" dirty="0"/>
              <a:t>Page 6 – Interesting Facts about _______</a:t>
            </a:r>
          </a:p>
        </p:txBody>
      </p:sp>
    </p:spTree>
    <p:extLst>
      <p:ext uri="{BB962C8B-B14F-4D97-AF65-F5344CB8AC3E}">
        <p14:creationId xmlns:p14="http://schemas.microsoft.com/office/powerpoint/2010/main" val="3405070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22443443"/>
              </p:ext>
            </p:extLst>
          </p:nvPr>
        </p:nvGraphicFramePr>
        <p:xfrm>
          <a:off x="326573" y="1123887"/>
          <a:ext cx="11573688" cy="8016080"/>
        </p:xfrm>
        <a:graphic>
          <a:graphicData uri="http://schemas.openxmlformats.org/drawingml/2006/table">
            <a:tbl>
              <a:tblPr firstRow="1" bandRow="1">
                <a:tableStyleId>{5C22544A-7EE6-4342-B048-85BDC9FD1C3A}</a:tableStyleId>
              </a:tblPr>
              <a:tblGrid>
                <a:gridCol w="1928948">
                  <a:extLst>
                    <a:ext uri="{9D8B030D-6E8A-4147-A177-3AD203B41FA5}">
                      <a16:colId xmlns:a16="http://schemas.microsoft.com/office/drawing/2014/main" val="2457942238"/>
                    </a:ext>
                  </a:extLst>
                </a:gridCol>
                <a:gridCol w="1928948">
                  <a:extLst>
                    <a:ext uri="{9D8B030D-6E8A-4147-A177-3AD203B41FA5}">
                      <a16:colId xmlns:a16="http://schemas.microsoft.com/office/drawing/2014/main" val="668341786"/>
                    </a:ext>
                  </a:extLst>
                </a:gridCol>
                <a:gridCol w="1928948">
                  <a:extLst>
                    <a:ext uri="{9D8B030D-6E8A-4147-A177-3AD203B41FA5}">
                      <a16:colId xmlns:a16="http://schemas.microsoft.com/office/drawing/2014/main" val="2076139861"/>
                    </a:ext>
                  </a:extLst>
                </a:gridCol>
                <a:gridCol w="1928948">
                  <a:extLst>
                    <a:ext uri="{9D8B030D-6E8A-4147-A177-3AD203B41FA5}">
                      <a16:colId xmlns:a16="http://schemas.microsoft.com/office/drawing/2014/main" val="2938041171"/>
                    </a:ext>
                  </a:extLst>
                </a:gridCol>
                <a:gridCol w="1928948">
                  <a:extLst>
                    <a:ext uri="{9D8B030D-6E8A-4147-A177-3AD203B41FA5}">
                      <a16:colId xmlns:a16="http://schemas.microsoft.com/office/drawing/2014/main" val="3129798936"/>
                    </a:ext>
                  </a:extLst>
                </a:gridCol>
                <a:gridCol w="1928948">
                  <a:extLst>
                    <a:ext uri="{9D8B030D-6E8A-4147-A177-3AD203B41FA5}">
                      <a16:colId xmlns:a16="http://schemas.microsoft.com/office/drawing/2014/main" val="3280513192"/>
                    </a:ext>
                  </a:extLst>
                </a:gridCol>
              </a:tblGrid>
              <a:tr h="1523840">
                <a:tc>
                  <a:txBody>
                    <a:bodyPr/>
                    <a:lstStyle/>
                    <a:p>
                      <a:r>
                        <a:rPr lang="en-US" dirty="0"/>
                        <a:t>Physical Features</a:t>
                      </a:r>
                    </a:p>
                  </a:txBody>
                  <a:tcPr/>
                </a:tc>
                <a:tc>
                  <a:txBody>
                    <a:bodyPr/>
                    <a:lstStyle/>
                    <a:p>
                      <a:r>
                        <a:rPr lang="en-US" dirty="0"/>
                        <a:t>Where it Lives</a:t>
                      </a:r>
                    </a:p>
                  </a:txBody>
                  <a:tcPr/>
                </a:tc>
                <a:tc>
                  <a:txBody>
                    <a:bodyPr/>
                    <a:lstStyle/>
                    <a:p>
                      <a:r>
                        <a:rPr lang="en-US" dirty="0"/>
                        <a:t>What it Eats</a:t>
                      </a:r>
                    </a:p>
                  </a:txBody>
                  <a:tcPr/>
                </a:tc>
                <a:tc>
                  <a:txBody>
                    <a:bodyPr/>
                    <a:lstStyle/>
                    <a:p>
                      <a:r>
                        <a:rPr lang="en-US" dirty="0"/>
                        <a:t>How Many Babies it Has</a:t>
                      </a:r>
                    </a:p>
                  </a:txBody>
                  <a:tcPr/>
                </a:tc>
                <a:tc>
                  <a:txBody>
                    <a:bodyPr/>
                    <a:lstStyle/>
                    <a:p>
                      <a:r>
                        <a:rPr lang="en-US" dirty="0"/>
                        <a:t>Interesting Facts</a:t>
                      </a:r>
                    </a:p>
                  </a:txBody>
                  <a:tcPr/>
                </a:tc>
                <a:tc>
                  <a:txBody>
                    <a:bodyPr/>
                    <a:lstStyle/>
                    <a:p>
                      <a:r>
                        <a:rPr lang="en-US" dirty="0"/>
                        <a:t>Did You</a:t>
                      </a:r>
                      <a:r>
                        <a:rPr lang="en-US" baseline="0" dirty="0"/>
                        <a:t> Know?</a:t>
                      </a:r>
                      <a:endParaRPr lang="en-US" dirty="0"/>
                    </a:p>
                  </a:txBody>
                  <a:tcPr/>
                </a:tc>
                <a:extLst>
                  <a:ext uri="{0D108BD9-81ED-4DB2-BD59-A6C34878D82A}">
                    <a16:rowId xmlns:a16="http://schemas.microsoft.com/office/drawing/2014/main" val="1198699631"/>
                  </a:ext>
                </a:extLst>
              </a:tr>
              <a:tr h="609536">
                <a:tc>
                  <a:txBody>
                    <a:bodyPr/>
                    <a:lstStyle/>
                    <a:p>
                      <a:r>
                        <a:rPr lang="en-US" dirty="0"/>
                        <a:t>*</a:t>
                      </a:r>
                      <a:r>
                        <a:rPr lang="en-US" baseline="0" dirty="0"/>
                        <a:t> Second Largest rodent in world</a:t>
                      </a:r>
                      <a:endParaRPr lang="en-US" dirty="0"/>
                    </a:p>
                  </a:txBody>
                  <a:tcPr/>
                </a:tc>
                <a:tc>
                  <a:txBody>
                    <a:bodyPr/>
                    <a:lstStyle/>
                    <a:p>
                      <a:r>
                        <a:rPr lang="en-US" dirty="0"/>
                        <a:t>* North America</a:t>
                      </a:r>
                    </a:p>
                  </a:txBody>
                  <a:tcPr/>
                </a:tc>
                <a:tc>
                  <a:txBody>
                    <a:bodyPr/>
                    <a:lstStyle/>
                    <a:p>
                      <a:r>
                        <a:rPr lang="en-US" dirty="0"/>
                        <a:t>Trees and leaves, Bark</a:t>
                      </a:r>
                    </a:p>
                  </a:txBody>
                  <a:tcPr/>
                </a:tc>
                <a:tc>
                  <a:txBody>
                    <a:bodyPr/>
                    <a:lstStyle/>
                    <a:p>
                      <a:r>
                        <a:rPr lang="en-US" dirty="0"/>
                        <a:t>Beavers live in colonies</a:t>
                      </a:r>
                    </a:p>
                  </a:txBody>
                  <a:tcPr/>
                </a:tc>
                <a:tc>
                  <a:txBody>
                    <a:bodyPr/>
                    <a:lstStyle/>
                    <a:p>
                      <a:r>
                        <a:rPr lang="en-US" dirty="0"/>
                        <a:t>Beaver are social and like to ‘visit’ other beavers in their colony</a:t>
                      </a:r>
                    </a:p>
                  </a:txBody>
                  <a:tcPr/>
                </a:tc>
                <a:tc>
                  <a:txBody>
                    <a:bodyPr/>
                    <a:lstStyle/>
                    <a:p>
                      <a:r>
                        <a:rPr lang="en-US" dirty="0"/>
                        <a:t>“Busy as a Beaver” refers to how</a:t>
                      </a:r>
                      <a:r>
                        <a:rPr lang="en-US" baseline="0" dirty="0"/>
                        <a:t> hard and long someone works.</a:t>
                      </a:r>
                      <a:endParaRPr lang="en-US" dirty="0"/>
                    </a:p>
                  </a:txBody>
                  <a:tcPr/>
                </a:tc>
                <a:extLst>
                  <a:ext uri="{0D108BD9-81ED-4DB2-BD59-A6C34878D82A}">
                    <a16:rowId xmlns:a16="http://schemas.microsoft.com/office/drawing/2014/main" val="3709413811"/>
                  </a:ext>
                </a:extLst>
              </a:tr>
              <a:tr h="609536">
                <a:tc>
                  <a:txBody>
                    <a:bodyPr/>
                    <a:lstStyle/>
                    <a:p>
                      <a:r>
                        <a:rPr lang="en-US" dirty="0"/>
                        <a:t>Adults</a:t>
                      </a:r>
                      <a:r>
                        <a:rPr lang="en-US" baseline="0" dirty="0"/>
                        <a:t> weigh between 24- 71 </a:t>
                      </a:r>
                      <a:r>
                        <a:rPr lang="en-US" baseline="0" dirty="0" err="1"/>
                        <a:t>lbs</a:t>
                      </a:r>
                      <a:endParaRPr lang="en-US" dirty="0"/>
                    </a:p>
                  </a:txBody>
                  <a:tcPr/>
                </a:tc>
                <a:tc>
                  <a:txBody>
                    <a:bodyPr/>
                    <a:lstStyle/>
                    <a:p>
                      <a:r>
                        <a:rPr lang="en-US" dirty="0"/>
                        <a:t>* Build dams to flood land</a:t>
                      </a:r>
                    </a:p>
                  </a:txBody>
                  <a:tcPr/>
                </a:tc>
                <a:tc>
                  <a:txBody>
                    <a:bodyPr/>
                    <a:lstStyle/>
                    <a:p>
                      <a:r>
                        <a:rPr lang="en-US" dirty="0"/>
                        <a:t>Young plant growth</a:t>
                      </a:r>
                    </a:p>
                  </a:txBody>
                  <a:tcPr/>
                </a:tc>
                <a:tc>
                  <a:txBody>
                    <a:bodyPr/>
                    <a:lstStyle/>
                    <a:p>
                      <a:r>
                        <a:rPr lang="en-US" dirty="0"/>
                        <a:t>A mating pair will live in a lodge with their</a:t>
                      </a:r>
                      <a:r>
                        <a:rPr lang="en-US" baseline="0" dirty="0"/>
                        <a:t> babies and young from year before</a:t>
                      </a:r>
                      <a:endParaRPr lang="en-US" dirty="0"/>
                    </a:p>
                  </a:txBody>
                  <a:tcPr/>
                </a:tc>
                <a:tc>
                  <a:txBody>
                    <a:bodyPr/>
                    <a:lstStyle/>
                    <a:p>
                      <a:r>
                        <a:rPr lang="en-US" dirty="0"/>
                        <a:t>Inside the lodge there is a living area and a food storage area. The lodge has 2 openings, under water.</a:t>
                      </a:r>
                    </a:p>
                  </a:txBody>
                  <a:tcPr/>
                </a:tc>
                <a:tc>
                  <a:txBody>
                    <a:bodyPr/>
                    <a:lstStyle/>
                    <a:p>
                      <a:r>
                        <a:rPr lang="en-US" dirty="0"/>
                        <a:t>Beavers actually help the environment; purifying water, creating new lakes, homes for animals</a:t>
                      </a:r>
                    </a:p>
                  </a:txBody>
                  <a:tcPr/>
                </a:tc>
                <a:extLst>
                  <a:ext uri="{0D108BD9-81ED-4DB2-BD59-A6C34878D82A}">
                    <a16:rowId xmlns:a16="http://schemas.microsoft.com/office/drawing/2014/main" val="1663348731"/>
                  </a:ext>
                </a:extLst>
              </a:tr>
              <a:tr h="609536">
                <a:tc>
                  <a:txBody>
                    <a:bodyPr/>
                    <a:lstStyle/>
                    <a:p>
                      <a:r>
                        <a:rPr lang="en-US" dirty="0"/>
                        <a:t>Dark to light brown in color</a:t>
                      </a:r>
                    </a:p>
                  </a:txBody>
                  <a:tcPr/>
                </a:tc>
                <a:tc>
                  <a:txBody>
                    <a:bodyPr/>
                    <a:lstStyle/>
                    <a:p>
                      <a:r>
                        <a:rPr lang="en-US" dirty="0"/>
                        <a:t>Build lodges with chambers under water level</a:t>
                      </a:r>
                    </a:p>
                  </a:txBody>
                  <a:tcPr/>
                </a:tc>
                <a:tc>
                  <a:txBody>
                    <a:bodyPr/>
                    <a:lstStyle/>
                    <a:p>
                      <a:r>
                        <a:rPr lang="en-US" dirty="0"/>
                        <a:t>Small</a:t>
                      </a:r>
                      <a:r>
                        <a:rPr lang="en-US" baseline="0" dirty="0"/>
                        <a:t> aquatic animals</a:t>
                      </a:r>
                      <a:endParaRPr lang="en-US" dirty="0"/>
                    </a:p>
                  </a:txBody>
                  <a:tcPr/>
                </a:tc>
                <a:tc>
                  <a:txBody>
                    <a:bodyPr/>
                    <a:lstStyle/>
                    <a:p>
                      <a:r>
                        <a:rPr lang="en-US" dirty="0"/>
                        <a:t>Mother beaver</a:t>
                      </a:r>
                      <a:r>
                        <a:rPr lang="en-US" baseline="0" dirty="0"/>
                        <a:t> has 1 – 6 babies each year.</a:t>
                      </a:r>
                      <a:endParaRPr lang="en-US" dirty="0"/>
                    </a:p>
                  </a:txBody>
                  <a:tcPr/>
                </a:tc>
                <a:tc>
                  <a:txBody>
                    <a:bodyPr/>
                    <a:lstStyle/>
                    <a:p>
                      <a:r>
                        <a:rPr lang="en-US" dirty="0"/>
                        <a:t>Beavers are nocturnal and spend most time eating and building</a:t>
                      </a:r>
                    </a:p>
                  </a:txBody>
                  <a:tcPr/>
                </a:tc>
                <a:tc>
                  <a:txBody>
                    <a:bodyPr/>
                    <a:lstStyle/>
                    <a:p>
                      <a:endParaRPr lang="en-US"/>
                    </a:p>
                  </a:txBody>
                  <a:tcPr/>
                </a:tc>
                <a:extLst>
                  <a:ext uri="{0D108BD9-81ED-4DB2-BD59-A6C34878D82A}">
                    <a16:rowId xmlns:a16="http://schemas.microsoft.com/office/drawing/2014/main" val="700684431"/>
                  </a:ext>
                </a:extLst>
              </a:tr>
              <a:tr h="609536">
                <a:tc>
                  <a:txBody>
                    <a:bodyPr/>
                    <a:lstStyle/>
                    <a:p>
                      <a:r>
                        <a:rPr lang="en-US" dirty="0"/>
                        <a:t>Large flat tail used for swimming and communication</a:t>
                      </a:r>
                    </a:p>
                  </a:txBody>
                  <a:tcPr/>
                </a:tc>
                <a:tc>
                  <a:txBody>
                    <a:bodyPr/>
                    <a:lstStyle/>
                    <a:p>
                      <a:r>
                        <a:rPr lang="en-US" dirty="0"/>
                        <a:t>Live in swampy,</a:t>
                      </a:r>
                      <a:r>
                        <a:rPr lang="en-US" baseline="0" dirty="0"/>
                        <a:t> wooded area, in fresh water.</a:t>
                      </a:r>
                      <a:endParaRPr lang="en-US" dirty="0"/>
                    </a:p>
                  </a:txBody>
                  <a:tcPr/>
                </a:tc>
                <a:tc>
                  <a:txBody>
                    <a:bodyPr/>
                    <a:lstStyle/>
                    <a:p>
                      <a:endParaRPr lang="en-US"/>
                    </a:p>
                  </a:txBody>
                  <a:tcPr/>
                </a:tc>
                <a:tc>
                  <a:txBody>
                    <a:bodyPr/>
                    <a:lstStyle/>
                    <a:p>
                      <a:r>
                        <a:rPr lang="en-US" dirty="0"/>
                        <a:t>Babies are called Kits.</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886105355"/>
                  </a:ext>
                </a:extLst>
              </a:tr>
              <a:tr h="609536">
                <a:tc>
                  <a:txBody>
                    <a:bodyPr/>
                    <a:lstStyle/>
                    <a:p>
                      <a:r>
                        <a:rPr lang="en-US" dirty="0"/>
                        <a:t>Thick fur and webbed feet</a:t>
                      </a:r>
                    </a:p>
                  </a:txBody>
                  <a:tcPr/>
                </a:tc>
                <a:tc>
                  <a:txBody>
                    <a:bodyPr/>
                    <a:lstStyle/>
                    <a:p>
                      <a:r>
                        <a:rPr lang="en-US" dirty="0"/>
                        <a:t>Lodge is made with trees, branches, weeds, moss and</a:t>
                      </a:r>
                      <a:r>
                        <a:rPr lang="en-US" baseline="0" dirty="0"/>
                        <a:t> mud</a:t>
                      </a:r>
                      <a:endParaRPr lang="en-US" dirty="0"/>
                    </a:p>
                  </a:txBody>
                  <a:tcPr/>
                </a:tc>
                <a:tc>
                  <a:txBody>
                    <a:bodyPr/>
                    <a:lstStyle/>
                    <a:p>
                      <a:endParaRPr lang="en-US"/>
                    </a:p>
                  </a:txBody>
                  <a:tcPr/>
                </a:tc>
                <a:tc>
                  <a:txBody>
                    <a:bodyPr/>
                    <a:lstStyle/>
                    <a:p>
                      <a:r>
                        <a:rPr lang="en-US" dirty="0"/>
                        <a:t>A baby weighs</a:t>
                      </a:r>
                      <a:r>
                        <a:rPr lang="en-US" baseline="0" dirty="0"/>
                        <a:t> 8- 22 ounces at birth</a:t>
                      </a:r>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287874329"/>
                  </a:ext>
                </a:extLst>
              </a:tr>
            </a:tbl>
          </a:graphicData>
        </a:graphic>
      </p:graphicFrame>
    </p:spTree>
    <p:extLst>
      <p:ext uri="{BB962C8B-B14F-4D97-AF65-F5344CB8AC3E}">
        <p14:creationId xmlns:p14="http://schemas.microsoft.com/office/powerpoint/2010/main" val="224608958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176</TotalTime>
  <Words>629</Words>
  <Application>Microsoft Office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Let’s Write a Report!</vt:lpstr>
      <vt:lpstr>Report  Writing</vt:lpstr>
      <vt:lpstr>Parts Of Your Report Booklet</vt:lpstr>
      <vt:lpstr>Parts of your Powerpoint</vt:lpstr>
      <vt:lpstr>Parts of a Pamplet</vt:lpstr>
      <vt:lpstr>Parts of  your poster</vt:lpstr>
      <vt:lpstr>Table of Contents</vt:lpstr>
      <vt:lpstr>PowerPoint Presentation</vt:lpstr>
    </vt:vector>
  </TitlesOfParts>
  <Company>Anglophone School Districts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Write a Report!</dc:title>
  <dc:creator>Page, Krista (ASD-N)</dc:creator>
  <cp:lastModifiedBy>Waye, Kari (ASD-N)</cp:lastModifiedBy>
  <cp:revision>8</cp:revision>
  <dcterms:created xsi:type="dcterms:W3CDTF">2020-05-04T15:11:19Z</dcterms:created>
  <dcterms:modified xsi:type="dcterms:W3CDTF">2020-05-10T18:47:10Z</dcterms:modified>
</cp:coreProperties>
</file>