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56" r:id="rId5"/>
    <p:sldId id="288" r:id="rId6"/>
    <p:sldId id="298" r:id="rId7"/>
    <p:sldId id="299" r:id="rId8"/>
    <p:sldId id="300" r:id="rId9"/>
    <p:sldId id="302" r:id="rId10"/>
    <p:sldId id="30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274" autoAdjust="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9/15/2020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9/15/2020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Freeform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" name="Freeform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" name="Freeform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" name="Freeform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" name="Freeform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0" name="Group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9" name="Freeform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50" name="Group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Freeform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59" name="Freeform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60" name="Freeform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61" name="Group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Freeform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1" name="Group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Freeform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7" name="Group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Freeform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9" name="Group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6" name="Group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5" name="Freeform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6" name="Freeform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7" name="Group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Freeform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46" name="Group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Freeform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1" name="Group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9/15/2020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9/15/2020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9/15/2020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>
              <a:defRPr sz="5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9/15/2020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/>
              <a:t>9/15/2020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/>
              <a:t>9/15/2020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7" name="Freeform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9" name="Group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1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2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3" name="Group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Freeform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6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7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1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2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7" name="Group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0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1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2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3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4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5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6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7" name="Freeform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8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9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0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1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2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3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4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5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6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7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8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9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0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1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2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3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4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5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6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7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8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9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0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1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2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3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4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5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6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7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8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9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0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1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2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3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4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5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6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7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8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9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0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1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2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3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4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5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6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7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8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9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0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1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2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3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4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5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6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7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8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9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0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1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2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3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4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5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6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0" name="Group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Freeform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4" name="Freeform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8" name="Freeform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Freeform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Freeform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89" name="Group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Freeform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10" name="Freeform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311" name="Group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Freeform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8" name="Group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Group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Freeform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6" name="Freeform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7" name="Freeform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8" name="Freeform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9" name="Freeform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0" name="Freeform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1" name="Freeform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2" name="Freeform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3" name="Freeform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4" name="Freeform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5" name="Freeform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6" name="Freeform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7" name="Freeform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8" name="Freeform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9" name="Freeform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0" name="Freeform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1" name="Freeform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2" name="Freeform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3" name="Freeform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4" name="Freeform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5" name="Freeform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6" name="Freeform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7" name="Freeform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8" name="Freeform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9" name="Freeform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0" name="Freeform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1" name="Freeform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2" name="Freeform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3" name="Freeform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4" name="Freeform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5" name="Freeform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6" name="Freeform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7" name="Freeform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8" name="Freeform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9" name="Freeform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0" name="Freeform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1" name="Freeform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2" name="Freeform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3" name="Freeform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4" name="Freeform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5" name="Freeform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6" name="Freeform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7" name="Freeform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8" name="Freeform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9" name="Freeform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0" name="Freeform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1" name="Freeform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0" name="Group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Freeform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7" name="Freeform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8" name="Freeform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9" name="Freeform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0" name="Freeform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1" name="Freeform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2" name="Freeform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3" name="Freeform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4" name="Freeform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1" name="Group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Freeform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0" name="Freeform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1" name="Freeform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2" name="Freeform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3" name="Freeform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4" name="Freeform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5" name="Freeform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2" name="Group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Freeform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4" name="Freeform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5" name="Freeform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6" name="Freeform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7" name="Freeform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8" name="Freeform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</p:grpSp>
      <p:grpSp>
        <p:nvGrpSpPr>
          <p:cNvPr id="422" name="Group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1" name="Group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3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4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5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6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7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8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9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40" name="Group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9/15/2020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9/15/2020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9/15/2020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9/15/2020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9" name="Freeform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10" name="Group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Freeform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" name="Group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" name="Group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" name="Group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Freeform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52" name="Group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61" name="Group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1063198" cy="193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7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Morning Meeting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Mindset: Challenges Help </a:t>
            </a:r>
            <a:r>
              <a:rPr lang="en-US" dirty="0"/>
              <a:t>M</a:t>
            </a:r>
            <a:r>
              <a:rPr lang="en-US" dirty="0" smtClean="0"/>
              <a:t>e Grow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772">
        <p:fade/>
      </p:transition>
    </mc:Choice>
    <mc:Fallback xmlns="">
      <p:transition spd="med" advTm="217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Challenges Help Me Grow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Challenges are good!</a:t>
            </a:r>
            <a:endParaRPr lang="en-US" dirty="0"/>
          </a:p>
          <a:p>
            <a:r>
              <a:rPr lang="en-US" dirty="0" smtClean="0"/>
              <a:t>Sometimes you choose to challenge yourself, when learning something new, like a new game or sport, or song, or how to do a craft.</a:t>
            </a:r>
          </a:p>
          <a:p>
            <a:r>
              <a:rPr lang="en-US" dirty="0" smtClean="0"/>
              <a:t>Sometimes the challenge is presented to you and you have no choice but to do the task.</a:t>
            </a:r>
          </a:p>
          <a:p>
            <a:r>
              <a:rPr lang="en-US" dirty="0" smtClean="0"/>
              <a:t>Which challenge are you most likely to be successful at?</a:t>
            </a:r>
          </a:p>
          <a:p>
            <a:r>
              <a:rPr lang="en-US" dirty="0" smtClean="0"/>
              <a:t>How do you face the challenge that is placed before you, that you need to do? (think ABC’s)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6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8290">
        <p:fade/>
      </p:transition>
    </mc:Choice>
    <mc:Fallback xmlns="">
      <p:transition spd="med" advTm="882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 Time!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69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778">
        <p:fade/>
      </p:transition>
    </mc:Choice>
    <mc:Fallback xmlns="">
      <p:transition spd="med" advTm="57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3076303" y="757646"/>
            <a:ext cx="617220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Time to Juggle…. You Heard Me, We’re </a:t>
            </a:r>
            <a:r>
              <a:rPr lang="en-US" sz="3200" b="1" dirty="0" err="1" smtClean="0"/>
              <a:t>Gonna</a:t>
            </a:r>
            <a:r>
              <a:rPr lang="en-US" sz="3200" b="1" dirty="0" smtClean="0"/>
              <a:t> Juggle!</a:t>
            </a:r>
          </a:p>
          <a:p>
            <a:endParaRPr lang="en-US" sz="2000" dirty="0"/>
          </a:p>
          <a:p>
            <a:r>
              <a:rPr lang="en-US" sz="2000" dirty="0" smtClean="0"/>
              <a:t>I’m pretty sure most of you don’t know how to juggle. When I was a girl in elementary school, we had a juggling game we used to play every day at recess. I’m going to teach you that game because it is something you can play by yourself or with a group of kids (and me).</a:t>
            </a:r>
          </a:p>
          <a:p>
            <a:endParaRPr lang="en-US" sz="2000" dirty="0"/>
          </a:p>
          <a:p>
            <a:r>
              <a:rPr lang="en-US" sz="2000" dirty="0" smtClean="0"/>
              <a:t>You need 2 rubber balls or tennis balls that can fit in your hands.</a:t>
            </a:r>
          </a:p>
          <a:p>
            <a:endParaRPr lang="en-US" sz="2000" dirty="0"/>
          </a:p>
          <a:p>
            <a:r>
              <a:rPr lang="en-US" sz="2000" dirty="0" smtClean="0"/>
              <a:t>You need a wall to bounce the balls against.</a:t>
            </a:r>
          </a:p>
          <a:p>
            <a:endParaRPr lang="en-US" sz="2000" dirty="0"/>
          </a:p>
          <a:p>
            <a:r>
              <a:rPr lang="en-US" sz="2000" dirty="0" smtClean="0"/>
              <a:t>Now, watch the video and then start practicing when you get the chance.</a:t>
            </a:r>
            <a:endParaRPr lang="en-US" sz="2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8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8594">
        <p:fade/>
      </p:transition>
    </mc:Choice>
    <mc:Fallback xmlns="">
      <p:transition spd="med" advTm="685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2 Weeks We Will Show Off Our Juggling Skills!</a:t>
            </a:r>
            <a:br>
              <a:rPr lang="en-US" dirty="0" smtClean="0"/>
            </a:br>
            <a:r>
              <a:rPr lang="en-US" dirty="0" smtClean="0"/>
              <a:t>(Teachers Too!!)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4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234">
        <p:fade/>
      </p:transition>
    </mc:Choice>
    <mc:Fallback xmlns="">
      <p:transition spd="med" advTm="522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4" name="Jugglin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28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02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1575">
        <p:fade/>
      </p:transition>
    </mc:Choice>
    <mc:Fallback xmlns="">
      <p:transition spd="med" advTm="915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Celebrations and Jokes!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2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1575">
        <p:fade/>
      </p:transition>
    </mc:Choice>
    <mc:Fallback xmlns="">
      <p:transition spd="med" advTm="915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ll fun education presentation (widescreen).potx" id="{13F266B3-3667-4715-838E-2D35384A824B}" vid="{5EC2A2B6-6A5B-436A-9EF3-6607D16C2EDB}"/>
    </a:ext>
  </a:extLst>
</a:theme>
</file>

<file path=ppt/theme/theme2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C9A7CA-BEC5-41E5-AAE1-C9D7FC518E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5F5AFAE-B80F-42D3-94B4-729362BC1BCB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59B8A7B-DB68-4625-86A7-7FECB4C2AE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Fall fun education presentation (widescreen)</Template>
  <TotalTime>1709</TotalTime>
  <Words>234</Words>
  <Application>Microsoft Office PowerPoint</Application>
  <PresentationFormat>Widescreen</PresentationFormat>
  <Paragraphs>20</Paragraphs>
  <Slides>7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Cambria</vt:lpstr>
      <vt:lpstr>Back to School 16x9</vt:lpstr>
      <vt:lpstr>Morning Meeting</vt:lpstr>
      <vt:lpstr>  Challenges Help Me Grow</vt:lpstr>
      <vt:lpstr>Challenge Time!</vt:lpstr>
      <vt:lpstr>PowerPoint Presentation</vt:lpstr>
      <vt:lpstr>In 2 Weeks We Will Show Off Our Juggling Skills! (Teachers Too!!)</vt:lpstr>
      <vt:lpstr>PowerPoint Presentation</vt:lpstr>
      <vt:lpstr>Celebrations and Jokes!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Meeting</dc:title>
  <dc:creator>Page, Krista (ASD-N)</dc:creator>
  <cp:lastModifiedBy>Page, Krista (ASD-N)</cp:lastModifiedBy>
  <cp:revision>10</cp:revision>
  <dcterms:created xsi:type="dcterms:W3CDTF">2020-07-28T12:34:27Z</dcterms:created>
  <dcterms:modified xsi:type="dcterms:W3CDTF">2020-09-15T17:47:48Z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