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1"/>
  </p:notesMasterIdLst>
  <p:sldIdLst>
    <p:sldId id="256" r:id="rId2"/>
    <p:sldId id="304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raphik"/>
        <a:ea typeface="Graphik"/>
        <a:cs typeface="Graphik"/>
        <a:sym typeface="Graphik"/>
      </a:defRPr>
    </a:lvl1pPr>
    <a:lvl2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raphik"/>
        <a:ea typeface="Graphik"/>
        <a:cs typeface="Graphik"/>
        <a:sym typeface="Graphik"/>
      </a:defRPr>
    </a:lvl2pPr>
    <a:lvl3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raphik"/>
        <a:ea typeface="Graphik"/>
        <a:cs typeface="Graphik"/>
        <a:sym typeface="Graphik"/>
      </a:defRPr>
    </a:lvl3pPr>
    <a:lvl4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raphik"/>
        <a:ea typeface="Graphik"/>
        <a:cs typeface="Graphik"/>
        <a:sym typeface="Graphik"/>
      </a:defRPr>
    </a:lvl4pPr>
    <a:lvl5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raphik"/>
        <a:ea typeface="Graphik"/>
        <a:cs typeface="Graphik"/>
        <a:sym typeface="Graphik"/>
      </a:defRPr>
    </a:lvl5pPr>
    <a:lvl6pPr marL="0" marR="0" indent="2286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raphik"/>
        <a:ea typeface="Graphik"/>
        <a:cs typeface="Graphik"/>
        <a:sym typeface="Graphik"/>
      </a:defRPr>
    </a:lvl6pPr>
    <a:lvl7pPr marL="0" marR="0" indent="2743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raphik"/>
        <a:ea typeface="Graphik"/>
        <a:cs typeface="Graphik"/>
        <a:sym typeface="Graphik"/>
      </a:defRPr>
    </a:lvl7pPr>
    <a:lvl8pPr marL="0" marR="0" indent="3200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raphik"/>
        <a:ea typeface="Graphik"/>
        <a:cs typeface="Graphik"/>
        <a:sym typeface="Graphik"/>
      </a:defRPr>
    </a:lvl8pPr>
    <a:lvl9pPr marL="0" marR="0" indent="3657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raphik"/>
        <a:ea typeface="Graphik"/>
        <a:cs typeface="Graphik"/>
        <a:sym typeface="Graphik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FB916EE-876C-42AA-8163-4DAE2212D9EF}" v="174" dt="2021-05-21T14:16:20.457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A9A9A9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A9A9A9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rgbClr val="00A1FF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solidFill>
            <a:srgbClr val="014D80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A9A9A9"/>
          </a:solidFill>
        </a:fill>
      </a:tcStyle>
    </a:band2H>
    <a:firstCol>
      <a:tcTxStyle b="off" i="off">
        <a:font>
          <a:latin typeface="Graphik Medium"/>
          <a:ea typeface="Graphik Medium"/>
          <a:cs typeface="Graphik Medium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13B100"/>
          </a:solidFill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rgbClr val="61D836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raphik Medium"/>
          <a:ea typeface="Graphik Medium"/>
          <a:cs typeface="Graphik Medium"/>
        </a:font>
        <a:srgbClr val="FFFFFF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552055"/>
              <a:lumOff val="-12548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A9A9A9"/>
          </a:solidFill>
        </a:fill>
      </a:tcStyle>
    </a:band2H>
    <a:firstCol>
      <a:tcTxStyle b="off" i="off">
        <a:font>
          <a:latin typeface="Graphik Medium"/>
          <a:ea typeface="Graphik Medium"/>
          <a:cs typeface="Graphik Medium"/>
        </a:font>
        <a:srgbClr val="000000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-613784"/>
              <a:lumOff val="1275"/>
            </a:scheme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4">
                  <a:hueOff val="-613784"/>
                  <a:lumOff val="1275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raphik Medium"/>
          <a:ea typeface="Graphik Medium"/>
          <a:cs typeface="Graphik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530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A9A9A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98195F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6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A9A9A9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381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64646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32" d="100"/>
          <a:sy n="32" d="100"/>
        </p:scale>
        <p:origin x="27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microsoft.com/office/2015/10/relationships/revisionInfo" Target="revisionInfo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iasson, Emilie (ASD-N)" userId="d14625d3-cd31-45a4-87ec-9243cc3d594c" providerId="ADAL" clId="{DFB916EE-876C-42AA-8163-4DAE2212D9EF}"/>
    <pc:docChg chg="undo custSel addSld modSld">
      <pc:chgData name="Chiasson, Emilie (ASD-N)" userId="d14625d3-cd31-45a4-87ec-9243cc3d594c" providerId="ADAL" clId="{DFB916EE-876C-42AA-8163-4DAE2212D9EF}" dt="2021-05-21T14:16:20.457" v="595"/>
      <pc:docMkLst>
        <pc:docMk/>
      </pc:docMkLst>
      <pc:sldChg chg="addSp modSp">
        <pc:chgData name="Chiasson, Emilie (ASD-N)" userId="d14625d3-cd31-45a4-87ec-9243cc3d594c" providerId="ADAL" clId="{DFB916EE-876C-42AA-8163-4DAE2212D9EF}" dt="2021-05-21T14:12:15.698" v="481"/>
        <pc:sldMkLst>
          <pc:docMk/>
          <pc:sldMk cId="0" sldId="257"/>
        </pc:sldMkLst>
        <pc:picChg chg="add mod">
          <ac:chgData name="Chiasson, Emilie (ASD-N)" userId="d14625d3-cd31-45a4-87ec-9243cc3d594c" providerId="ADAL" clId="{DFB916EE-876C-42AA-8163-4DAE2212D9EF}" dt="2021-05-21T14:12:15.698" v="481"/>
          <ac:picMkLst>
            <pc:docMk/>
            <pc:sldMk cId="0" sldId="257"/>
            <ac:picMk id="3" creationId="{D67C1981-91A7-4304-B8EE-A124724F4DC9}"/>
          </ac:picMkLst>
        </pc:picChg>
      </pc:sldChg>
      <pc:sldChg chg="addSp modSp">
        <pc:chgData name="Chiasson, Emilie (ASD-N)" userId="d14625d3-cd31-45a4-87ec-9243cc3d594c" providerId="ADAL" clId="{DFB916EE-876C-42AA-8163-4DAE2212D9EF}" dt="2021-05-21T14:12:19.821" v="482"/>
        <pc:sldMkLst>
          <pc:docMk/>
          <pc:sldMk cId="0" sldId="258"/>
        </pc:sldMkLst>
        <pc:picChg chg="add mod">
          <ac:chgData name="Chiasson, Emilie (ASD-N)" userId="d14625d3-cd31-45a4-87ec-9243cc3d594c" providerId="ADAL" clId="{DFB916EE-876C-42AA-8163-4DAE2212D9EF}" dt="2021-05-21T14:12:19.821" v="482"/>
          <ac:picMkLst>
            <pc:docMk/>
            <pc:sldMk cId="0" sldId="258"/>
            <ac:picMk id="6" creationId="{347B4CE9-73DD-447B-9D34-ACBC9A14571D}"/>
          </ac:picMkLst>
        </pc:picChg>
      </pc:sldChg>
      <pc:sldChg chg="addSp modSp">
        <pc:chgData name="Chiasson, Emilie (ASD-N)" userId="d14625d3-cd31-45a4-87ec-9243cc3d594c" providerId="ADAL" clId="{DFB916EE-876C-42AA-8163-4DAE2212D9EF}" dt="2021-05-21T14:12:21.594" v="483"/>
        <pc:sldMkLst>
          <pc:docMk/>
          <pc:sldMk cId="0" sldId="259"/>
        </pc:sldMkLst>
        <pc:picChg chg="add mod">
          <ac:chgData name="Chiasson, Emilie (ASD-N)" userId="d14625d3-cd31-45a4-87ec-9243cc3d594c" providerId="ADAL" clId="{DFB916EE-876C-42AA-8163-4DAE2212D9EF}" dt="2021-05-21T14:12:21.594" v="483"/>
          <ac:picMkLst>
            <pc:docMk/>
            <pc:sldMk cId="0" sldId="259"/>
            <ac:picMk id="5" creationId="{E18A130F-F7AB-4B38-9074-651981105467}"/>
          </ac:picMkLst>
        </pc:picChg>
      </pc:sldChg>
      <pc:sldChg chg="addSp modSp">
        <pc:chgData name="Chiasson, Emilie (ASD-N)" userId="d14625d3-cd31-45a4-87ec-9243cc3d594c" providerId="ADAL" clId="{DFB916EE-876C-42AA-8163-4DAE2212D9EF}" dt="2021-05-21T14:12:24.116" v="484"/>
        <pc:sldMkLst>
          <pc:docMk/>
          <pc:sldMk cId="0" sldId="260"/>
        </pc:sldMkLst>
        <pc:picChg chg="add mod">
          <ac:chgData name="Chiasson, Emilie (ASD-N)" userId="d14625d3-cd31-45a4-87ec-9243cc3d594c" providerId="ADAL" clId="{DFB916EE-876C-42AA-8163-4DAE2212D9EF}" dt="2021-05-21T14:12:24.116" v="484"/>
          <ac:picMkLst>
            <pc:docMk/>
            <pc:sldMk cId="0" sldId="260"/>
            <ac:picMk id="5" creationId="{D8DF3E13-6FFE-40C8-AF20-1FF6C359F047}"/>
          </ac:picMkLst>
        </pc:picChg>
      </pc:sldChg>
      <pc:sldChg chg="addSp modSp">
        <pc:chgData name="Chiasson, Emilie (ASD-N)" userId="d14625d3-cd31-45a4-87ec-9243cc3d594c" providerId="ADAL" clId="{DFB916EE-876C-42AA-8163-4DAE2212D9EF}" dt="2021-05-21T14:12:25.281" v="485"/>
        <pc:sldMkLst>
          <pc:docMk/>
          <pc:sldMk cId="0" sldId="261"/>
        </pc:sldMkLst>
        <pc:picChg chg="add mod">
          <ac:chgData name="Chiasson, Emilie (ASD-N)" userId="d14625d3-cd31-45a4-87ec-9243cc3d594c" providerId="ADAL" clId="{DFB916EE-876C-42AA-8163-4DAE2212D9EF}" dt="2021-05-21T14:12:25.281" v="485"/>
          <ac:picMkLst>
            <pc:docMk/>
            <pc:sldMk cId="0" sldId="261"/>
            <ac:picMk id="6" creationId="{8ABBDEC4-9F91-4C29-B7B4-FF8A36B933B2}"/>
          </ac:picMkLst>
        </pc:picChg>
      </pc:sldChg>
      <pc:sldChg chg="addSp modSp">
        <pc:chgData name="Chiasson, Emilie (ASD-N)" userId="d14625d3-cd31-45a4-87ec-9243cc3d594c" providerId="ADAL" clId="{DFB916EE-876C-42AA-8163-4DAE2212D9EF}" dt="2021-05-21T14:12:26.305" v="486"/>
        <pc:sldMkLst>
          <pc:docMk/>
          <pc:sldMk cId="0" sldId="262"/>
        </pc:sldMkLst>
        <pc:picChg chg="add mod">
          <ac:chgData name="Chiasson, Emilie (ASD-N)" userId="d14625d3-cd31-45a4-87ec-9243cc3d594c" providerId="ADAL" clId="{DFB916EE-876C-42AA-8163-4DAE2212D9EF}" dt="2021-05-21T14:12:26.305" v="486"/>
          <ac:picMkLst>
            <pc:docMk/>
            <pc:sldMk cId="0" sldId="262"/>
            <ac:picMk id="5" creationId="{D080F0B5-A053-40F3-AEC8-83E14BECA1D5}"/>
          </ac:picMkLst>
        </pc:picChg>
      </pc:sldChg>
      <pc:sldChg chg="addSp modSp">
        <pc:chgData name="Chiasson, Emilie (ASD-N)" userId="d14625d3-cd31-45a4-87ec-9243cc3d594c" providerId="ADAL" clId="{DFB916EE-876C-42AA-8163-4DAE2212D9EF}" dt="2021-05-21T14:12:28.741" v="487"/>
        <pc:sldMkLst>
          <pc:docMk/>
          <pc:sldMk cId="0" sldId="263"/>
        </pc:sldMkLst>
        <pc:picChg chg="add mod">
          <ac:chgData name="Chiasson, Emilie (ASD-N)" userId="d14625d3-cd31-45a4-87ec-9243cc3d594c" providerId="ADAL" clId="{DFB916EE-876C-42AA-8163-4DAE2212D9EF}" dt="2021-05-21T14:12:28.741" v="487"/>
          <ac:picMkLst>
            <pc:docMk/>
            <pc:sldMk cId="0" sldId="263"/>
            <ac:picMk id="5" creationId="{C093EA69-F15B-4A92-9711-C41971376604}"/>
          </ac:picMkLst>
        </pc:picChg>
      </pc:sldChg>
      <pc:sldChg chg="addSp modSp">
        <pc:chgData name="Chiasson, Emilie (ASD-N)" userId="d14625d3-cd31-45a4-87ec-9243cc3d594c" providerId="ADAL" clId="{DFB916EE-876C-42AA-8163-4DAE2212D9EF}" dt="2021-05-21T14:12:30.730" v="488"/>
        <pc:sldMkLst>
          <pc:docMk/>
          <pc:sldMk cId="0" sldId="264"/>
        </pc:sldMkLst>
        <pc:picChg chg="add mod">
          <ac:chgData name="Chiasson, Emilie (ASD-N)" userId="d14625d3-cd31-45a4-87ec-9243cc3d594c" providerId="ADAL" clId="{DFB916EE-876C-42AA-8163-4DAE2212D9EF}" dt="2021-05-21T14:12:30.730" v="488"/>
          <ac:picMkLst>
            <pc:docMk/>
            <pc:sldMk cId="0" sldId="264"/>
            <ac:picMk id="5" creationId="{484BFFB8-4EBB-4736-84D3-7A53E9A33B4E}"/>
          </ac:picMkLst>
        </pc:picChg>
      </pc:sldChg>
      <pc:sldChg chg="addSp modSp">
        <pc:chgData name="Chiasson, Emilie (ASD-N)" userId="d14625d3-cd31-45a4-87ec-9243cc3d594c" providerId="ADAL" clId="{DFB916EE-876C-42AA-8163-4DAE2212D9EF}" dt="2021-05-21T14:12:33.900" v="489"/>
        <pc:sldMkLst>
          <pc:docMk/>
          <pc:sldMk cId="0" sldId="265"/>
        </pc:sldMkLst>
        <pc:picChg chg="add mod">
          <ac:chgData name="Chiasson, Emilie (ASD-N)" userId="d14625d3-cd31-45a4-87ec-9243cc3d594c" providerId="ADAL" clId="{DFB916EE-876C-42AA-8163-4DAE2212D9EF}" dt="2021-05-21T14:12:33.900" v="489"/>
          <ac:picMkLst>
            <pc:docMk/>
            <pc:sldMk cId="0" sldId="265"/>
            <ac:picMk id="5" creationId="{62DE8995-2013-4E91-A021-AE9A3A01CDEF}"/>
          </ac:picMkLst>
        </pc:picChg>
      </pc:sldChg>
      <pc:sldChg chg="addSp modSp">
        <pc:chgData name="Chiasson, Emilie (ASD-N)" userId="d14625d3-cd31-45a4-87ec-9243cc3d594c" providerId="ADAL" clId="{DFB916EE-876C-42AA-8163-4DAE2212D9EF}" dt="2021-05-21T14:12:35.457" v="490"/>
        <pc:sldMkLst>
          <pc:docMk/>
          <pc:sldMk cId="0" sldId="266"/>
        </pc:sldMkLst>
        <pc:picChg chg="add mod">
          <ac:chgData name="Chiasson, Emilie (ASD-N)" userId="d14625d3-cd31-45a4-87ec-9243cc3d594c" providerId="ADAL" clId="{DFB916EE-876C-42AA-8163-4DAE2212D9EF}" dt="2021-05-21T14:12:35.457" v="490"/>
          <ac:picMkLst>
            <pc:docMk/>
            <pc:sldMk cId="0" sldId="266"/>
            <ac:picMk id="5" creationId="{30B71A8D-80E7-456C-85D1-A7BCAA3E23E6}"/>
          </ac:picMkLst>
        </pc:picChg>
      </pc:sldChg>
      <pc:sldChg chg="addSp modSp">
        <pc:chgData name="Chiasson, Emilie (ASD-N)" userId="d14625d3-cd31-45a4-87ec-9243cc3d594c" providerId="ADAL" clId="{DFB916EE-876C-42AA-8163-4DAE2212D9EF}" dt="2021-05-21T14:12:37.430" v="491"/>
        <pc:sldMkLst>
          <pc:docMk/>
          <pc:sldMk cId="0" sldId="267"/>
        </pc:sldMkLst>
        <pc:picChg chg="add mod">
          <ac:chgData name="Chiasson, Emilie (ASD-N)" userId="d14625d3-cd31-45a4-87ec-9243cc3d594c" providerId="ADAL" clId="{DFB916EE-876C-42AA-8163-4DAE2212D9EF}" dt="2021-05-21T14:12:37.430" v="491"/>
          <ac:picMkLst>
            <pc:docMk/>
            <pc:sldMk cId="0" sldId="267"/>
            <ac:picMk id="5" creationId="{76AB9CF7-26F5-4ABB-BEFA-6A600CE8B73A}"/>
          </ac:picMkLst>
        </pc:picChg>
      </pc:sldChg>
      <pc:sldChg chg="addSp modSp">
        <pc:chgData name="Chiasson, Emilie (ASD-N)" userId="d14625d3-cd31-45a4-87ec-9243cc3d594c" providerId="ADAL" clId="{DFB916EE-876C-42AA-8163-4DAE2212D9EF}" dt="2021-05-21T14:12:38.495" v="492"/>
        <pc:sldMkLst>
          <pc:docMk/>
          <pc:sldMk cId="0" sldId="268"/>
        </pc:sldMkLst>
        <pc:picChg chg="add mod">
          <ac:chgData name="Chiasson, Emilie (ASD-N)" userId="d14625d3-cd31-45a4-87ec-9243cc3d594c" providerId="ADAL" clId="{DFB916EE-876C-42AA-8163-4DAE2212D9EF}" dt="2021-05-21T14:12:38.495" v="492"/>
          <ac:picMkLst>
            <pc:docMk/>
            <pc:sldMk cId="0" sldId="268"/>
            <ac:picMk id="5" creationId="{71BC6258-508D-4B99-A417-9895A594A426}"/>
          </ac:picMkLst>
        </pc:picChg>
      </pc:sldChg>
      <pc:sldChg chg="addSp modSp">
        <pc:chgData name="Chiasson, Emilie (ASD-N)" userId="d14625d3-cd31-45a4-87ec-9243cc3d594c" providerId="ADAL" clId="{DFB916EE-876C-42AA-8163-4DAE2212D9EF}" dt="2021-05-21T14:12:39.930" v="493"/>
        <pc:sldMkLst>
          <pc:docMk/>
          <pc:sldMk cId="0" sldId="269"/>
        </pc:sldMkLst>
        <pc:picChg chg="add mod">
          <ac:chgData name="Chiasson, Emilie (ASD-N)" userId="d14625d3-cd31-45a4-87ec-9243cc3d594c" providerId="ADAL" clId="{DFB916EE-876C-42AA-8163-4DAE2212D9EF}" dt="2021-05-21T14:12:39.930" v="493"/>
          <ac:picMkLst>
            <pc:docMk/>
            <pc:sldMk cId="0" sldId="269"/>
            <ac:picMk id="5" creationId="{D3500F90-5D4E-4D5E-BD0E-AFFE410E9C1D}"/>
          </ac:picMkLst>
        </pc:picChg>
      </pc:sldChg>
      <pc:sldChg chg="addSp modSp">
        <pc:chgData name="Chiasson, Emilie (ASD-N)" userId="d14625d3-cd31-45a4-87ec-9243cc3d594c" providerId="ADAL" clId="{DFB916EE-876C-42AA-8163-4DAE2212D9EF}" dt="2021-05-21T14:12:41.634" v="494"/>
        <pc:sldMkLst>
          <pc:docMk/>
          <pc:sldMk cId="0" sldId="270"/>
        </pc:sldMkLst>
        <pc:picChg chg="add mod">
          <ac:chgData name="Chiasson, Emilie (ASD-N)" userId="d14625d3-cd31-45a4-87ec-9243cc3d594c" providerId="ADAL" clId="{DFB916EE-876C-42AA-8163-4DAE2212D9EF}" dt="2021-05-21T14:12:41.634" v="494"/>
          <ac:picMkLst>
            <pc:docMk/>
            <pc:sldMk cId="0" sldId="270"/>
            <ac:picMk id="5" creationId="{01E4A1C3-A6AA-4BB1-85D9-042B3EB9DAF9}"/>
          </ac:picMkLst>
        </pc:picChg>
      </pc:sldChg>
      <pc:sldChg chg="addSp modSp">
        <pc:chgData name="Chiasson, Emilie (ASD-N)" userId="d14625d3-cd31-45a4-87ec-9243cc3d594c" providerId="ADAL" clId="{DFB916EE-876C-42AA-8163-4DAE2212D9EF}" dt="2021-05-21T14:12:42.590" v="495"/>
        <pc:sldMkLst>
          <pc:docMk/>
          <pc:sldMk cId="0" sldId="271"/>
        </pc:sldMkLst>
        <pc:picChg chg="add mod">
          <ac:chgData name="Chiasson, Emilie (ASD-N)" userId="d14625d3-cd31-45a4-87ec-9243cc3d594c" providerId="ADAL" clId="{DFB916EE-876C-42AA-8163-4DAE2212D9EF}" dt="2021-05-21T14:12:42.590" v="495"/>
          <ac:picMkLst>
            <pc:docMk/>
            <pc:sldMk cId="0" sldId="271"/>
            <ac:picMk id="5" creationId="{13BE3875-2B53-408F-BA00-E9E9503A8E03}"/>
          </ac:picMkLst>
        </pc:picChg>
      </pc:sldChg>
      <pc:sldChg chg="addSp modSp">
        <pc:chgData name="Chiasson, Emilie (ASD-N)" userId="d14625d3-cd31-45a4-87ec-9243cc3d594c" providerId="ADAL" clId="{DFB916EE-876C-42AA-8163-4DAE2212D9EF}" dt="2021-05-21T14:12:43.608" v="496"/>
        <pc:sldMkLst>
          <pc:docMk/>
          <pc:sldMk cId="0" sldId="272"/>
        </pc:sldMkLst>
        <pc:picChg chg="add mod">
          <ac:chgData name="Chiasson, Emilie (ASD-N)" userId="d14625d3-cd31-45a4-87ec-9243cc3d594c" providerId="ADAL" clId="{DFB916EE-876C-42AA-8163-4DAE2212D9EF}" dt="2021-05-21T14:12:43.608" v="496"/>
          <ac:picMkLst>
            <pc:docMk/>
            <pc:sldMk cId="0" sldId="272"/>
            <ac:picMk id="5" creationId="{5374E009-EF34-4572-B5E2-0264D5C53DE7}"/>
          </ac:picMkLst>
        </pc:picChg>
      </pc:sldChg>
      <pc:sldChg chg="addSp modSp">
        <pc:chgData name="Chiasson, Emilie (ASD-N)" userId="d14625d3-cd31-45a4-87ec-9243cc3d594c" providerId="ADAL" clId="{DFB916EE-876C-42AA-8163-4DAE2212D9EF}" dt="2021-05-21T14:12:44.664" v="497"/>
        <pc:sldMkLst>
          <pc:docMk/>
          <pc:sldMk cId="0" sldId="273"/>
        </pc:sldMkLst>
        <pc:picChg chg="add mod">
          <ac:chgData name="Chiasson, Emilie (ASD-N)" userId="d14625d3-cd31-45a4-87ec-9243cc3d594c" providerId="ADAL" clId="{DFB916EE-876C-42AA-8163-4DAE2212D9EF}" dt="2021-05-21T14:12:44.664" v="497"/>
          <ac:picMkLst>
            <pc:docMk/>
            <pc:sldMk cId="0" sldId="273"/>
            <ac:picMk id="5" creationId="{64F937B0-3515-4B98-9B93-06699124D1DC}"/>
          </ac:picMkLst>
        </pc:picChg>
      </pc:sldChg>
      <pc:sldChg chg="addSp modSp">
        <pc:chgData name="Chiasson, Emilie (ASD-N)" userId="d14625d3-cd31-45a4-87ec-9243cc3d594c" providerId="ADAL" clId="{DFB916EE-876C-42AA-8163-4DAE2212D9EF}" dt="2021-05-21T14:12:46.430" v="498"/>
        <pc:sldMkLst>
          <pc:docMk/>
          <pc:sldMk cId="0" sldId="274"/>
        </pc:sldMkLst>
        <pc:picChg chg="add mod">
          <ac:chgData name="Chiasson, Emilie (ASD-N)" userId="d14625d3-cd31-45a4-87ec-9243cc3d594c" providerId="ADAL" clId="{DFB916EE-876C-42AA-8163-4DAE2212D9EF}" dt="2021-05-21T14:12:46.430" v="498"/>
          <ac:picMkLst>
            <pc:docMk/>
            <pc:sldMk cId="0" sldId="274"/>
            <ac:picMk id="5" creationId="{AFA1CCA1-8DD8-472B-A025-5628FBB35B7D}"/>
          </ac:picMkLst>
        </pc:picChg>
      </pc:sldChg>
      <pc:sldChg chg="addSp modSp">
        <pc:chgData name="Chiasson, Emilie (ASD-N)" userId="d14625d3-cd31-45a4-87ec-9243cc3d594c" providerId="ADAL" clId="{DFB916EE-876C-42AA-8163-4DAE2212D9EF}" dt="2021-05-21T14:12:47.347" v="499"/>
        <pc:sldMkLst>
          <pc:docMk/>
          <pc:sldMk cId="0" sldId="275"/>
        </pc:sldMkLst>
        <pc:picChg chg="add mod">
          <ac:chgData name="Chiasson, Emilie (ASD-N)" userId="d14625d3-cd31-45a4-87ec-9243cc3d594c" providerId="ADAL" clId="{DFB916EE-876C-42AA-8163-4DAE2212D9EF}" dt="2021-05-21T14:12:47.347" v="499"/>
          <ac:picMkLst>
            <pc:docMk/>
            <pc:sldMk cId="0" sldId="275"/>
            <ac:picMk id="5" creationId="{6C3748E3-1B89-422C-812B-A9AE8F55C197}"/>
          </ac:picMkLst>
        </pc:picChg>
      </pc:sldChg>
      <pc:sldChg chg="addSp modSp">
        <pc:chgData name="Chiasson, Emilie (ASD-N)" userId="d14625d3-cd31-45a4-87ec-9243cc3d594c" providerId="ADAL" clId="{DFB916EE-876C-42AA-8163-4DAE2212D9EF}" dt="2021-05-21T14:12:49.019" v="500"/>
        <pc:sldMkLst>
          <pc:docMk/>
          <pc:sldMk cId="0" sldId="276"/>
        </pc:sldMkLst>
        <pc:picChg chg="add mod">
          <ac:chgData name="Chiasson, Emilie (ASD-N)" userId="d14625d3-cd31-45a4-87ec-9243cc3d594c" providerId="ADAL" clId="{DFB916EE-876C-42AA-8163-4DAE2212D9EF}" dt="2021-05-21T14:12:49.019" v="500"/>
          <ac:picMkLst>
            <pc:docMk/>
            <pc:sldMk cId="0" sldId="276"/>
            <ac:picMk id="5" creationId="{D3E2E159-A0AA-43D1-A7A1-383702F5C915}"/>
          </ac:picMkLst>
        </pc:picChg>
      </pc:sldChg>
      <pc:sldChg chg="addSp modSp">
        <pc:chgData name="Chiasson, Emilie (ASD-N)" userId="d14625d3-cd31-45a4-87ec-9243cc3d594c" providerId="ADAL" clId="{DFB916EE-876C-42AA-8163-4DAE2212D9EF}" dt="2021-05-21T14:12:50.060" v="501"/>
        <pc:sldMkLst>
          <pc:docMk/>
          <pc:sldMk cId="0" sldId="277"/>
        </pc:sldMkLst>
        <pc:picChg chg="add mod">
          <ac:chgData name="Chiasson, Emilie (ASD-N)" userId="d14625d3-cd31-45a4-87ec-9243cc3d594c" providerId="ADAL" clId="{DFB916EE-876C-42AA-8163-4DAE2212D9EF}" dt="2021-05-21T14:12:50.060" v="501"/>
          <ac:picMkLst>
            <pc:docMk/>
            <pc:sldMk cId="0" sldId="277"/>
            <ac:picMk id="6" creationId="{0C7C5859-FB99-496E-A6D8-81363F3D5E2D}"/>
          </ac:picMkLst>
        </pc:picChg>
      </pc:sldChg>
      <pc:sldChg chg="addSp modSp">
        <pc:chgData name="Chiasson, Emilie (ASD-N)" userId="d14625d3-cd31-45a4-87ec-9243cc3d594c" providerId="ADAL" clId="{DFB916EE-876C-42AA-8163-4DAE2212D9EF}" dt="2021-05-21T14:12:51.024" v="502"/>
        <pc:sldMkLst>
          <pc:docMk/>
          <pc:sldMk cId="0" sldId="278"/>
        </pc:sldMkLst>
        <pc:picChg chg="add mod">
          <ac:chgData name="Chiasson, Emilie (ASD-N)" userId="d14625d3-cd31-45a4-87ec-9243cc3d594c" providerId="ADAL" clId="{DFB916EE-876C-42AA-8163-4DAE2212D9EF}" dt="2021-05-21T14:12:51.024" v="502"/>
          <ac:picMkLst>
            <pc:docMk/>
            <pc:sldMk cId="0" sldId="278"/>
            <ac:picMk id="7" creationId="{81AA365D-8C1F-4BFA-8608-0D6A235B9364}"/>
          </ac:picMkLst>
        </pc:picChg>
      </pc:sldChg>
      <pc:sldChg chg="addSp modSp">
        <pc:chgData name="Chiasson, Emilie (ASD-N)" userId="d14625d3-cd31-45a4-87ec-9243cc3d594c" providerId="ADAL" clId="{DFB916EE-876C-42AA-8163-4DAE2212D9EF}" dt="2021-05-21T14:12:53.145" v="503"/>
        <pc:sldMkLst>
          <pc:docMk/>
          <pc:sldMk cId="0" sldId="279"/>
        </pc:sldMkLst>
        <pc:picChg chg="add mod">
          <ac:chgData name="Chiasson, Emilie (ASD-N)" userId="d14625d3-cd31-45a4-87ec-9243cc3d594c" providerId="ADAL" clId="{DFB916EE-876C-42AA-8163-4DAE2212D9EF}" dt="2021-05-21T14:12:53.145" v="503"/>
          <ac:picMkLst>
            <pc:docMk/>
            <pc:sldMk cId="0" sldId="279"/>
            <ac:picMk id="5" creationId="{128A403E-8FA9-4FD7-A4EB-CF088528BFA3}"/>
          </ac:picMkLst>
        </pc:picChg>
      </pc:sldChg>
      <pc:sldChg chg="addSp modSp">
        <pc:chgData name="Chiasson, Emilie (ASD-N)" userId="d14625d3-cd31-45a4-87ec-9243cc3d594c" providerId="ADAL" clId="{DFB916EE-876C-42AA-8163-4DAE2212D9EF}" dt="2021-05-21T14:12:55.505" v="504"/>
        <pc:sldMkLst>
          <pc:docMk/>
          <pc:sldMk cId="0" sldId="280"/>
        </pc:sldMkLst>
        <pc:picChg chg="add mod">
          <ac:chgData name="Chiasson, Emilie (ASD-N)" userId="d14625d3-cd31-45a4-87ec-9243cc3d594c" providerId="ADAL" clId="{DFB916EE-876C-42AA-8163-4DAE2212D9EF}" dt="2021-05-21T14:12:55.505" v="504"/>
          <ac:picMkLst>
            <pc:docMk/>
            <pc:sldMk cId="0" sldId="280"/>
            <ac:picMk id="6" creationId="{267E299D-AE18-47BC-AAA8-EE60F7200679}"/>
          </ac:picMkLst>
        </pc:picChg>
      </pc:sldChg>
      <pc:sldChg chg="addSp modSp">
        <pc:chgData name="Chiasson, Emilie (ASD-N)" userId="d14625d3-cd31-45a4-87ec-9243cc3d594c" providerId="ADAL" clId="{DFB916EE-876C-42AA-8163-4DAE2212D9EF}" dt="2021-05-21T14:12:58.342" v="505"/>
        <pc:sldMkLst>
          <pc:docMk/>
          <pc:sldMk cId="0" sldId="281"/>
        </pc:sldMkLst>
        <pc:picChg chg="add mod">
          <ac:chgData name="Chiasson, Emilie (ASD-N)" userId="d14625d3-cd31-45a4-87ec-9243cc3d594c" providerId="ADAL" clId="{DFB916EE-876C-42AA-8163-4DAE2212D9EF}" dt="2021-05-21T14:12:58.342" v="505"/>
          <ac:picMkLst>
            <pc:docMk/>
            <pc:sldMk cId="0" sldId="281"/>
            <ac:picMk id="5" creationId="{7C6767A2-6540-4BB4-B018-EABA4CE5AD3C}"/>
          </ac:picMkLst>
        </pc:picChg>
      </pc:sldChg>
      <pc:sldChg chg="addSp modSp">
        <pc:chgData name="Chiasson, Emilie (ASD-N)" userId="d14625d3-cd31-45a4-87ec-9243cc3d594c" providerId="ADAL" clId="{DFB916EE-876C-42AA-8163-4DAE2212D9EF}" dt="2021-05-21T14:12:59.798" v="506"/>
        <pc:sldMkLst>
          <pc:docMk/>
          <pc:sldMk cId="0" sldId="282"/>
        </pc:sldMkLst>
        <pc:picChg chg="add mod">
          <ac:chgData name="Chiasson, Emilie (ASD-N)" userId="d14625d3-cd31-45a4-87ec-9243cc3d594c" providerId="ADAL" clId="{DFB916EE-876C-42AA-8163-4DAE2212D9EF}" dt="2021-05-21T14:12:59.798" v="506"/>
          <ac:picMkLst>
            <pc:docMk/>
            <pc:sldMk cId="0" sldId="282"/>
            <ac:picMk id="5" creationId="{64B17730-9A7D-4567-9A60-FA556EB00B96}"/>
          </ac:picMkLst>
        </pc:picChg>
      </pc:sldChg>
      <pc:sldChg chg="addSp modSp">
        <pc:chgData name="Chiasson, Emilie (ASD-N)" userId="d14625d3-cd31-45a4-87ec-9243cc3d594c" providerId="ADAL" clId="{DFB916EE-876C-42AA-8163-4DAE2212D9EF}" dt="2021-05-21T14:13:01.749" v="507"/>
        <pc:sldMkLst>
          <pc:docMk/>
          <pc:sldMk cId="0" sldId="283"/>
        </pc:sldMkLst>
        <pc:picChg chg="add mod">
          <ac:chgData name="Chiasson, Emilie (ASD-N)" userId="d14625d3-cd31-45a4-87ec-9243cc3d594c" providerId="ADAL" clId="{DFB916EE-876C-42AA-8163-4DAE2212D9EF}" dt="2021-05-21T14:13:01.749" v="507"/>
          <ac:picMkLst>
            <pc:docMk/>
            <pc:sldMk cId="0" sldId="283"/>
            <ac:picMk id="5" creationId="{7F1B22D3-4F1A-412D-B3C8-D84FE2388A2E}"/>
          </ac:picMkLst>
        </pc:picChg>
      </pc:sldChg>
      <pc:sldChg chg="addSp modSp">
        <pc:chgData name="Chiasson, Emilie (ASD-N)" userId="d14625d3-cd31-45a4-87ec-9243cc3d594c" providerId="ADAL" clId="{DFB916EE-876C-42AA-8163-4DAE2212D9EF}" dt="2021-05-21T14:13:02.867" v="508"/>
        <pc:sldMkLst>
          <pc:docMk/>
          <pc:sldMk cId="0" sldId="284"/>
        </pc:sldMkLst>
        <pc:picChg chg="add mod">
          <ac:chgData name="Chiasson, Emilie (ASD-N)" userId="d14625d3-cd31-45a4-87ec-9243cc3d594c" providerId="ADAL" clId="{DFB916EE-876C-42AA-8163-4DAE2212D9EF}" dt="2021-05-21T14:13:02.867" v="508"/>
          <ac:picMkLst>
            <pc:docMk/>
            <pc:sldMk cId="0" sldId="284"/>
            <ac:picMk id="5" creationId="{0181E92D-7CA5-4F44-897D-C997841CDBF3}"/>
          </ac:picMkLst>
        </pc:picChg>
      </pc:sldChg>
      <pc:sldChg chg="addSp modSp">
        <pc:chgData name="Chiasson, Emilie (ASD-N)" userId="d14625d3-cd31-45a4-87ec-9243cc3d594c" providerId="ADAL" clId="{DFB916EE-876C-42AA-8163-4DAE2212D9EF}" dt="2021-05-21T14:13:04.740" v="509"/>
        <pc:sldMkLst>
          <pc:docMk/>
          <pc:sldMk cId="0" sldId="285"/>
        </pc:sldMkLst>
        <pc:picChg chg="add mod">
          <ac:chgData name="Chiasson, Emilie (ASD-N)" userId="d14625d3-cd31-45a4-87ec-9243cc3d594c" providerId="ADAL" clId="{DFB916EE-876C-42AA-8163-4DAE2212D9EF}" dt="2021-05-21T14:13:04.740" v="509"/>
          <ac:picMkLst>
            <pc:docMk/>
            <pc:sldMk cId="0" sldId="285"/>
            <ac:picMk id="5" creationId="{4720A682-9C2B-4F0D-BAB3-3AE65EBAB09C}"/>
          </ac:picMkLst>
        </pc:picChg>
      </pc:sldChg>
      <pc:sldChg chg="addSp modSp">
        <pc:chgData name="Chiasson, Emilie (ASD-N)" userId="d14625d3-cd31-45a4-87ec-9243cc3d594c" providerId="ADAL" clId="{DFB916EE-876C-42AA-8163-4DAE2212D9EF}" dt="2021-05-21T14:13:05.795" v="510"/>
        <pc:sldMkLst>
          <pc:docMk/>
          <pc:sldMk cId="0" sldId="286"/>
        </pc:sldMkLst>
        <pc:picChg chg="add mod">
          <ac:chgData name="Chiasson, Emilie (ASD-N)" userId="d14625d3-cd31-45a4-87ec-9243cc3d594c" providerId="ADAL" clId="{DFB916EE-876C-42AA-8163-4DAE2212D9EF}" dt="2021-05-21T14:13:05.795" v="510"/>
          <ac:picMkLst>
            <pc:docMk/>
            <pc:sldMk cId="0" sldId="286"/>
            <ac:picMk id="5" creationId="{C11FC7EE-FFFB-4C29-9F84-D2C54005F66E}"/>
          </ac:picMkLst>
        </pc:picChg>
      </pc:sldChg>
      <pc:sldChg chg="addSp modSp">
        <pc:chgData name="Chiasson, Emilie (ASD-N)" userId="d14625d3-cd31-45a4-87ec-9243cc3d594c" providerId="ADAL" clId="{DFB916EE-876C-42AA-8163-4DAE2212D9EF}" dt="2021-05-21T14:13:07.715" v="511"/>
        <pc:sldMkLst>
          <pc:docMk/>
          <pc:sldMk cId="0" sldId="287"/>
        </pc:sldMkLst>
        <pc:picChg chg="add mod">
          <ac:chgData name="Chiasson, Emilie (ASD-N)" userId="d14625d3-cd31-45a4-87ec-9243cc3d594c" providerId="ADAL" clId="{DFB916EE-876C-42AA-8163-4DAE2212D9EF}" dt="2021-05-21T14:13:07.715" v="511"/>
          <ac:picMkLst>
            <pc:docMk/>
            <pc:sldMk cId="0" sldId="287"/>
            <ac:picMk id="5" creationId="{F3A12000-5FB4-4F32-B5FC-E5CB74958C80}"/>
          </ac:picMkLst>
        </pc:picChg>
      </pc:sldChg>
      <pc:sldChg chg="addSp modSp">
        <pc:chgData name="Chiasson, Emilie (ASD-N)" userId="d14625d3-cd31-45a4-87ec-9243cc3d594c" providerId="ADAL" clId="{DFB916EE-876C-42AA-8163-4DAE2212D9EF}" dt="2021-05-21T14:13:10.469" v="512"/>
        <pc:sldMkLst>
          <pc:docMk/>
          <pc:sldMk cId="0" sldId="289"/>
        </pc:sldMkLst>
        <pc:picChg chg="add mod">
          <ac:chgData name="Chiasson, Emilie (ASD-N)" userId="d14625d3-cd31-45a4-87ec-9243cc3d594c" providerId="ADAL" clId="{DFB916EE-876C-42AA-8163-4DAE2212D9EF}" dt="2021-05-21T14:13:10.469" v="512"/>
          <ac:picMkLst>
            <pc:docMk/>
            <pc:sldMk cId="0" sldId="289"/>
            <ac:picMk id="4" creationId="{61345CF1-919F-4B08-A7B0-92F7A2D4F861}"/>
          </ac:picMkLst>
        </pc:picChg>
      </pc:sldChg>
      <pc:sldChg chg="addSp modSp">
        <pc:chgData name="Chiasson, Emilie (ASD-N)" userId="d14625d3-cd31-45a4-87ec-9243cc3d594c" providerId="ADAL" clId="{DFB916EE-876C-42AA-8163-4DAE2212D9EF}" dt="2021-05-21T14:13:11.408" v="513"/>
        <pc:sldMkLst>
          <pc:docMk/>
          <pc:sldMk cId="0" sldId="290"/>
        </pc:sldMkLst>
        <pc:picChg chg="add mod">
          <ac:chgData name="Chiasson, Emilie (ASD-N)" userId="d14625d3-cd31-45a4-87ec-9243cc3d594c" providerId="ADAL" clId="{DFB916EE-876C-42AA-8163-4DAE2212D9EF}" dt="2021-05-21T14:13:11.408" v="513"/>
          <ac:picMkLst>
            <pc:docMk/>
            <pc:sldMk cId="0" sldId="290"/>
            <ac:picMk id="42" creationId="{0990FCE5-FD89-41ED-8E9B-8E484289AEF6}"/>
          </ac:picMkLst>
        </pc:picChg>
      </pc:sldChg>
      <pc:sldChg chg="addSp modSp">
        <pc:chgData name="Chiasson, Emilie (ASD-N)" userId="d14625d3-cd31-45a4-87ec-9243cc3d594c" providerId="ADAL" clId="{DFB916EE-876C-42AA-8163-4DAE2212D9EF}" dt="2021-05-21T14:13:12.404" v="514"/>
        <pc:sldMkLst>
          <pc:docMk/>
          <pc:sldMk cId="0" sldId="291"/>
        </pc:sldMkLst>
        <pc:picChg chg="add mod">
          <ac:chgData name="Chiasson, Emilie (ASD-N)" userId="d14625d3-cd31-45a4-87ec-9243cc3d594c" providerId="ADAL" clId="{DFB916EE-876C-42AA-8163-4DAE2212D9EF}" dt="2021-05-21T14:13:12.404" v="514"/>
          <ac:picMkLst>
            <pc:docMk/>
            <pc:sldMk cId="0" sldId="291"/>
            <ac:picMk id="71" creationId="{5BFF4353-3D6C-4C66-A2B2-97C89FE62709}"/>
          </ac:picMkLst>
        </pc:picChg>
      </pc:sldChg>
      <pc:sldChg chg="addSp modSp">
        <pc:chgData name="Chiasson, Emilie (ASD-N)" userId="d14625d3-cd31-45a4-87ec-9243cc3d594c" providerId="ADAL" clId="{DFB916EE-876C-42AA-8163-4DAE2212D9EF}" dt="2021-05-21T14:13:13.930" v="515"/>
        <pc:sldMkLst>
          <pc:docMk/>
          <pc:sldMk cId="0" sldId="292"/>
        </pc:sldMkLst>
        <pc:picChg chg="add mod">
          <ac:chgData name="Chiasson, Emilie (ASD-N)" userId="d14625d3-cd31-45a4-87ec-9243cc3d594c" providerId="ADAL" clId="{DFB916EE-876C-42AA-8163-4DAE2212D9EF}" dt="2021-05-21T14:13:13.930" v="515"/>
          <ac:picMkLst>
            <pc:docMk/>
            <pc:sldMk cId="0" sldId="292"/>
            <ac:picMk id="106" creationId="{73A1F1CA-C7AF-4CE6-B915-1BC24E331B50}"/>
          </ac:picMkLst>
        </pc:picChg>
      </pc:sldChg>
      <pc:sldChg chg="addSp modSp">
        <pc:chgData name="Chiasson, Emilie (ASD-N)" userId="d14625d3-cd31-45a4-87ec-9243cc3d594c" providerId="ADAL" clId="{DFB916EE-876C-42AA-8163-4DAE2212D9EF}" dt="2021-05-21T14:13:15.834" v="516"/>
        <pc:sldMkLst>
          <pc:docMk/>
          <pc:sldMk cId="0" sldId="293"/>
        </pc:sldMkLst>
        <pc:picChg chg="add mod">
          <ac:chgData name="Chiasson, Emilie (ASD-N)" userId="d14625d3-cd31-45a4-87ec-9243cc3d594c" providerId="ADAL" clId="{DFB916EE-876C-42AA-8163-4DAE2212D9EF}" dt="2021-05-21T14:13:15.834" v="516"/>
          <ac:picMkLst>
            <pc:docMk/>
            <pc:sldMk cId="0" sldId="293"/>
            <ac:picMk id="6" creationId="{C48405FB-610E-4A1B-8868-DA083E6E1BE7}"/>
          </ac:picMkLst>
        </pc:picChg>
      </pc:sldChg>
      <pc:sldChg chg="addSp modSp">
        <pc:chgData name="Chiasson, Emilie (ASD-N)" userId="d14625d3-cd31-45a4-87ec-9243cc3d594c" providerId="ADAL" clId="{DFB916EE-876C-42AA-8163-4DAE2212D9EF}" dt="2021-05-21T14:13:16.899" v="517"/>
        <pc:sldMkLst>
          <pc:docMk/>
          <pc:sldMk cId="0" sldId="294"/>
        </pc:sldMkLst>
        <pc:picChg chg="add mod">
          <ac:chgData name="Chiasson, Emilie (ASD-N)" userId="d14625d3-cd31-45a4-87ec-9243cc3d594c" providerId="ADAL" clId="{DFB916EE-876C-42AA-8163-4DAE2212D9EF}" dt="2021-05-21T14:13:16.899" v="517"/>
          <ac:picMkLst>
            <pc:docMk/>
            <pc:sldMk cId="0" sldId="294"/>
            <ac:picMk id="61" creationId="{71B11DD6-B290-463E-8541-C34164D9F916}"/>
          </ac:picMkLst>
        </pc:picChg>
      </pc:sldChg>
      <pc:sldChg chg="addSp modSp">
        <pc:chgData name="Chiasson, Emilie (ASD-N)" userId="d14625d3-cd31-45a4-87ec-9243cc3d594c" providerId="ADAL" clId="{DFB916EE-876C-42AA-8163-4DAE2212D9EF}" dt="2021-05-21T14:13:17.939" v="518"/>
        <pc:sldMkLst>
          <pc:docMk/>
          <pc:sldMk cId="0" sldId="295"/>
        </pc:sldMkLst>
        <pc:picChg chg="add mod">
          <ac:chgData name="Chiasson, Emilie (ASD-N)" userId="d14625d3-cd31-45a4-87ec-9243cc3d594c" providerId="ADAL" clId="{DFB916EE-876C-42AA-8163-4DAE2212D9EF}" dt="2021-05-21T14:13:17.939" v="518"/>
          <ac:picMkLst>
            <pc:docMk/>
            <pc:sldMk cId="0" sldId="295"/>
            <ac:picMk id="76" creationId="{4A63AD0A-B73E-4732-A600-86E12CB1098D}"/>
          </ac:picMkLst>
        </pc:picChg>
      </pc:sldChg>
      <pc:sldChg chg="addSp modSp mod">
        <pc:chgData name="Chiasson, Emilie (ASD-N)" userId="d14625d3-cd31-45a4-87ec-9243cc3d594c" providerId="ADAL" clId="{DFB916EE-876C-42AA-8163-4DAE2212D9EF}" dt="2021-05-21T14:13:19.604" v="519"/>
        <pc:sldMkLst>
          <pc:docMk/>
          <pc:sldMk cId="0" sldId="296"/>
        </pc:sldMkLst>
        <pc:spChg chg="mod">
          <ac:chgData name="Chiasson, Emilie (ASD-N)" userId="d14625d3-cd31-45a4-87ec-9243cc3d594c" providerId="ADAL" clId="{DFB916EE-876C-42AA-8163-4DAE2212D9EF}" dt="2021-05-20T14:06:35.226" v="15" actId="1038"/>
          <ac:spMkLst>
            <pc:docMk/>
            <pc:sldMk cId="0" sldId="296"/>
            <ac:spMk id="708" creationId="{00000000-0000-0000-0000-000000000000}"/>
          </ac:spMkLst>
        </pc:spChg>
        <pc:picChg chg="add mod">
          <ac:chgData name="Chiasson, Emilie (ASD-N)" userId="d14625d3-cd31-45a4-87ec-9243cc3d594c" providerId="ADAL" clId="{DFB916EE-876C-42AA-8163-4DAE2212D9EF}" dt="2021-05-21T14:13:19.604" v="519"/>
          <ac:picMkLst>
            <pc:docMk/>
            <pc:sldMk cId="0" sldId="296"/>
            <ac:picMk id="10" creationId="{C4F7EBD9-8E72-4113-A3C2-57F5D8AF0E2B}"/>
          </ac:picMkLst>
        </pc:picChg>
        <pc:picChg chg="mod modCrop">
          <ac:chgData name="Chiasson, Emilie (ASD-N)" userId="d14625d3-cd31-45a4-87ec-9243cc3d594c" providerId="ADAL" clId="{DFB916EE-876C-42AA-8163-4DAE2212D9EF}" dt="2021-05-20T14:06:27.570" v="7" actId="1036"/>
          <ac:picMkLst>
            <pc:docMk/>
            <pc:sldMk cId="0" sldId="296"/>
            <ac:picMk id="709" creationId="{00000000-0000-0000-0000-000000000000}"/>
          </ac:picMkLst>
        </pc:picChg>
      </pc:sldChg>
      <pc:sldChg chg="addSp modSp">
        <pc:chgData name="Chiasson, Emilie (ASD-N)" userId="d14625d3-cd31-45a4-87ec-9243cc3d594c" providerId="ADAL" clId="{DFB916EE-876C-42AA-8163-4DAE2212D9EF}" dt="2021-05-21T14:13:21.524" v="520"/>
        <pc:sldMkLst>
          <pc:docMk/>
          <pc:sldMk cId="0" sldId="297"/>
        </pc:sldMkLst>
        <pc:picChg chg="add mod">
          <ac:chgData name="Chiasson, Emilie (ASD-N)" userId="d14625d3-cd31-45a4-87ec-9243cc3d594c" providerId="ADAL" clId="{DFB916EE-876C-42AA-8163-4DAE2212D9EF}" dt="2021-05-21T14:13:21.524" v="520"/>
          <ac:picMkLst>
            <pc:docMk/>
            <pc:sldMk cId="0" sldId="297"/>
            <ac:picMk id="98" creationId="{E7EB2B08-6A00-4C6A-B87E-7102360D963D}"/>
          </ac:picMkLst>
        </pc:picChg>
      </pc:sldChg>
      <pc:sldChg chg="addSp modSp mod">
        <pc:chgData name="Chiasson, Emilie (ASD-N)" userId="d14625d3-cd31-45a4-87ec-9243cc3d594c" providerId="ADAL" clId="{DFB916EE-876C-42AA-8163-4DAE2212D9EF}" dt="2021-05-21T14:13:24.902" v="522" actId="1076"/>
        <pc:sldMkLst>
          <pc:docMk/>
          <pc:sldMk cId="0" sldId="298"/>
        </pc:sldMkLst>
        <pc:picChg chg="add mod">
          <ac:chgData name="Chiasson, Emilie (ASD-N)" userId="d14625d3-cd31-45a4-87ec-9243cc3d594c" providerId="ADAL" clId="{DFB916EE-876C-42AA-8163-4DAE2212D9EF}" dt="2021-05-21T14:13:24.902" v="522" actId="1076"/>
          <ac:picMkLst>
            <pc:docMk/>
            <pc:sldMk cId="0" sldId="298"/>
            <ac:picMk id="7" creationId="{013DE3D9-B35A-48DB-A56A-B567949F67DA}"/>
          </ac:picMkLst>
        </pc:picChg>
      </pc:sldChg>
      <pc:sldChg chg="addSp modSp mod">
        <pc:chgData name="Chiasson, Emilie (ASD-N)" userId="d14625d3-cd31-45a4-87ec-9243cc3d594c" providerId="ADAL" clId="{DFB916EE-876C-42AA-8163-4DAE2212D9EF}" dt="2021-05-21T14:13:28.578" v="524" actId="1076"/>
        <pc:sldMkLst>
          <pc:docMk/>
          <pc:sldMk cId="0" sldId="299"/>
        </pc:sldMkLst>
        <pc:picChg chg="add mod">
          <ac:chgData name="Chiasson, Emilie (ASD-N)" userId="d14625d3-cd31-45a4-87ec-9243cc3d594c" providerId="ADAL" clId="{DFB916EE-876C-42AA-8163-4DAE2212D9EF}" dt="2021-05-21T14:13:28.578" v="524" actId="1076"/>
          <ac:picMkLst>
            <pc:docMk/>
            <pc:sldMk cId="0" sldId="299"/>
            <ac:picMk id="5" creationId="{1A8ED26E-3858-41DA-B35F-9A2C63B42B13}"/>
          </ac:picMkLst>
        </pc:picChg>
      </pc:sldChg>
      <pc:sldChg chg="addSp modSp">
        <pc:chgData name="Chiasson, Emilie (ASD-N)" userId="d14625d3-cd31-45a4-87ec-9243cc3d594c" providerId="ADAL" clId="{DFB916EE-876C-42AA-8163-4DAE2212D9EF}" dt="2021-05-21T14:13:30.751" v="525"/>
        <pc:sldMkLst>
          <pc:docMk/>
          <pc:sldMk cId="0" sldId="300"/>
        </pc:sldMkLst>
        <pc:picChg chg="add mod">
          <ac:chgData name="Chiasson, Emilie (ASD-N)" userId="d14625d3-cd31-45a4-87ec-9243cc3d594c" providerId="ADAL" clId="{DFB916EE-876C-42AA-8163-4DAE2212D9EF}" dt="2021-05-21T14:13:30.751" v="525"/>
          <ac:picMkLst>
            <pc:docMk/>
            <pc:sldMk cId="0" sldId="300"/>
            <ac:picMk id="91" creationId="{5CC1CDFE-D816-4F2B-A484-4A7CB95E67BB}"/>
          </ac:picMkLst>
        </pc:picChg>
      </pc:sldChg>
      <pc:sldChg chg="addSp modSp mod">
        <pc:chgData name="Chiasson, Emilie (ASD-N)" userId="d14625d3-cd31-45a4-87ec-9243cc3d594c" providerId="ADAL" clId="{DFB916EE-876C-42AA-8163-4DAE2212D9EF}" dt="2021-05-21T14:13:33.319" v="527" actId="1076"/>
        <pc:sldMkLst>
          <pc:docMk/>
          <pc:sldMk cId="0" sldId="301"/>
        </pc:sldMkLst>
        <pc:spChg chg="mod">
          <ac:chgData name="Chiasson, Emilie (ASD-N)" userId="d14625d3-cd31-45a4-87ec-9243cc3d594c" providerId="ADAL" clId="{DFB916EE-876C-42AA-8163-4DAE2212D9EF}" dt="2021-05-20T14:06:53.673" v="16"/>
          <ac:spMkLst>
            <pc:docMk/>
            <pc:sldMk cId="0" sldId="301"/>
            <ac:spMk id="9" creationId="{B5774AF9-76C5-4AD4-B65C-C129A394B50A}"/>
          </ac:spMkLst>
        </pc:spChg>
        <pc:spChg chg="mod">
          <ac:chgData name="Chiasson, Emilie (ASD-N)" userId="d14625d3-cd31-45a4-87ec-9243cc3d594c" providerId="ADAL" clId="{DFB916EE-876C-42AA-8163-4DAE2212D9EF}" dt="2021-05-20T14:06:53.673" v="16"/>
          <ac:spMkLst>
            <pc:docMk/>
            <pc:sldMk cId="0" sldId="301"/>
            <ac:spMk id="10" creationId="{234043CA-A2CA-4BA8-A295-1E2943B00F4C}"/>
          </ac:spMkLst>
        </pc:spChg>
        <pc:spChg chg="mod">
          <ac:chgData name="Chiasson, Emilie (ASD-N)" userId="d14625d3-cd31-45a4-87ec-9243cc3d594c" providerId="ADAL" clId="{DFB916EE-876C-42AA-8163-4DAE2212D9EF}" dt="2021-05-20T14:06:53.673" v="16"/>
          <ac:spMkLst>
            <pc:docMk/>
            <pc:sldMk cId="0" sldId="301"/>
            <ac:spMk id="11" creationId="{334FACFC-4220-4E65-A8FB-AA5FF816E56C}"/>
          </ac:spMkLst>
        </pc:spChg>
        <pc:spChg chg="mod">
          <ac:chgData name="Chiasson, Emilie (ASD-N)" userId="d14625d3-cd31-45a4-87ec-9243cc3d594c" providerId="ADAL" clId="{DFB916EE-876C-42AA-8163-4DAE2212D9EF}" dt="2021-05-20T14:06:53.673" v="16"/>
          <ac:spMkLst>
            <pc:docMk/>
            <pc:sldMk cId="0" sldId="301"/>
            <ac:spMk id="12" creationId="{080B0749-ECA4-417B-B13D-394145E30384}"/>
          </ac:spMkLst>
        </pc:spChg>
        <pc:spChg chg="mod">
          <ac:chgData name="Chiasson, Emilie (ASD-N)" userId="d14625d3-cd31-45a4-87ec-9243cc3d594c" providerId="ADAL" clId="{DFB916EE-876C-42AA-8163-4DAE2212D9EF}" dt="2021-05-20T14:06:53.673" v="16"/>
          <ac:spMkLst>
            <pc:docMk/>
            <pc:sldMk cId="0" sldId="301"/>
            <ac:spMk id="13" creationId="{446E583D-F2BC-4ECE-B4ED-0DCE55D2AF26}"/>
          </ac:spMkLst>
        </pc:spChg>
        <pc:grpChg chg="add mod">
          <ac:chgData name="Chiasson, Emilie (ASD-N)" userId="d14625d3-cd31-45a4-87ec-9243cc3d594c" providerId="ADAL" clId="{DFB916EE-876C-42AA-8163-4DAE2212D9EF}" dt="2021-05-20T14:07:22.547" v="60" actId="1035"/>
          <ac:grpSpMkLst>
            <pc:docMk/>
            <pc:sldMk cId="0" sldId="301"/>
            <ac:grpSpMk id="8" creationId="{205A3A8A-1F57-4732-9626-4838A76F85B4}"/>
          </ac:grpSpMkLst>
        </pc:grpChg>
        <pc:grpChg chg="mod">
          <ac:chgData name="Chiasson, Emilie (ASD-N)" userId="d14625d3-cd31-45a4-87ec-9243cc3d594c" providerId="ADAL" clId="{DFB916EE-876C-42AA-8163-4DAE2212D9EF}" dt="2021-05-20T14:07:15.098" v="22" actId="1076"/>
          <ac:grpSpMkLst>
            <pc:docMk/>
            <pc:sldMk cId="0" sldId="301"/>
            <ac:grpSpMk id="913" creationId="{00000000-0000-0000-0000-000000000000}"/>
          </ac:grpSpMkLst>
        </pc:grpChg>
        <pc:picChg chg="add mod modCrop">
          <ac:chgData name="Chiasson, Emilie (ASD-N)" userId="d14625d3-cd31-45a4-87ec-9243cc3d594c" providerId="ADAL" clId="{DFB916EE-876C-42AA-8163-4DAE2212D9EF}" dt="2021-05-20T14:07:53.745" v="78" actId="1037"/>
          <ac:picMkLst>
            <pc:docMk/>
            <pc:sldMk cId="0" sldId="301"/>
            <ac:picMk id="7" creationId="{FCCFA19D-205D-47FE-A2DF-8CAF195CD712}"/>
          </ac:picMkLst>
        </pc:picChg>
        <pc:picChg chg="add mod">
          <ac:chgData name="Chiasson, Emilie (ASD-N)" userId="d14625d3-cd31-45a4-87ec-9243cc3d594c" providerId="ADAL" clId="{DFB916EE-876C-42AA-8163-4DAE2212D9EF}" dt="2021-05-21T14:13:33.319" v="527" actId="1076"/>
          <ac:picMkLst>
            <pc:docMk/>
            <pc:sldMk cId="0" sldId="301"/>
            <ac:picMk id="14" creationId="{22A4451E-E171-4C5C-89EE-B1699904F74A}"/>
          </ac:picMkLst>
        </pc:picChg>
      </pc:sldChg>
      <pc:sldChg chg="addSp modSp mod">
        <pc:chgData name="Chiasson, Emilie (ASD-N)" userId="d14625d3-cd31-45a4-87ec-9243cc3d594c" providerId="ADAL" clId="{DFB916EE-876C-42AA-8163-4DAE2212D9EF}" dt="2021-05-21T14:13:36.665" v="529" actId="1076"/>
        <pc:sldMkLst>
          <pc:docMk/>
          <pc:sldMk cId="0" sldId="302"/>
        </pc:sldMkLst>
        <pc:picChg chg="add mod">
          <ac:chgData name="Chiasson, Emilie (ASD-N)" userId="d14625d3-cd31-45a4-87ec-9243cc3d594c" providerId="ADAL" clId="{DFB916EE-876C-42AA-8163-4DAE2212D9EF}" dt="2021-05-21T14:13:36.665" v="529" actId="1076"/>
          <ac:picMkLst>
            <pc:docMk/>
            <pc:sldMk cId="0" sldId="302"/>
            <ac:picMk id="7" creationId="{4D5B4B58-9638-49BD-A57D-C9038F6E1A7C}"/>
          </ac:picMkLst>
        </pc:picChg>
      </pc:sldChg>
      <pc:sldChg chg="addSp modSp">
        <pc:chgData name="Chiasson, Emilie (ASD-N)" userId="d14625d3-cd31-45a4-87ec-9243cc3d594c" providerId="ADAL" clId="{DFB916EE-876C-42AA-8163-4DAE2212D9EF}" dt="2021-05-21T14:13:38.516" v="530"/>
        <pc:sldMkLst>
          <pc:docMk/>
          <pc:sldMk cId="0" sldId="303"/>
        </pc:sldMkLst>
        <pc:picChg chg="add mod">
          <ac:chgData name="Chiasson, Emilie (ASD-N)" userId="d14625d3-cd31-45a4-87ec-9243cc3d594c" providerId="ADAL" clId="{DFB916EE-876C-42AA-8163-4DAE2212D9EF}" dt="2021-05-21T14:13:38.516" v="530"/>
          <ac:picMkLst>
            <pc:docMk/>
            <pc:sldMk cId="0" sldId="303"/>
            <ac:picMk id="3" creationId="{3415B08D-B742-4871-9990-E0453163E20E}"/>
          </ac:picMkLst>
        </pc:picChg>
      </pc:sldChg>
      <pc:sldChg chg="addSp delSp modSp new mod setBg">
        <pc:chgData name="Chiasson, Emilie (ASD-N)" userId="d14625d3-cd31-45a4-87ec-9243cc3d594c" providerId="ADAL" clId="{DFB916EE-876C-42AA-8163-4DAE2212D9EF}" dt="2021-05-21T14:16:20.457" v="595"/>
        <pc:sldMkLst>
          <pc:docMk/>
          <pc:sldMk cId="2206261868" sldId="304"/>
        </pc:sldMkLst>
        <pc:spChg chg="del">
          <ac:chgData name="Chiasson, Emilie (ASD-N)" userId="d14625d3-cd31-45a4-87ec-9243cc3d594c" providerId="ADAL" clId="{DFB916EE-876C-42AA-8163-4DAE2212D9EF}" dt="2021-05-20T14:08:01.025" v="80" actId="478"/>
          <ac:spMkLst>
            <pc:docMk/>
            <pc:sldMk cId="2206261868" sldId="304"/>
            <ac:spMk id="2" creationId="{8F476B61-3CAE-49F3-A767-3B56197A5190}"/>
          </ac:spMkLst>
        </pc:spChg>
        <pc:spChg chg="del">
          <ac:chgData name="Chiasson, Emilie (ASD-N)" userId="d14625d3-cd31-45a4-87ec-9243cc3d594c" providerId="ADAL" clId="{DFB916EE-876C-42AA-8163-4DAE2212D9EF}" dt="2021-05-20T14:08:06.488" v="83" actId="478"/>
          <ac:spMkLst>
            <pc:docMk/>
            <pc:sldMk cId="2206261868" sldId="304"/>
            <ac:spMk id="3" creationId="{725E52C2-924A-4E33-A0E0-BFB794A5FDDC}"/>
          </ac:spMkLst>
        </pc:spChg>
        <pc:spChg chg="del">
          <ac:chgData name="Chiasson, Emilie (ASD-N)" userId="d14625d3-cd31-45a4-87ec-9243cc3d594c" providerId="ADAL" clId="{DFB916EE-876C-42AA-8163-4DAE2212D9EF}" dt="2021-05-20T14:08:01.919" v="81" actId="478"/>
          <ac:spMkLst>
            <pc:docMk/>
            <pc:sldMk cId="2206261868" sldId="304"/>
            <ac:spMk id="4" creationId="{6BAE0B38-DF2D-4BDD-882E-CE47AD108E37}"/>
          </ac:spMkLst>
        </pc:spChg>
        <pc:spChg chg="del">
          <ac:chgData name="Chiasson, Emilie (ASD-N)" userId="d14625d3-cd31-45a4-87ec-9243cc3d594c" providerId="ADAL" clId="{DFB916EE-876C-42AA-8163-4DAE2212D9EF}" dt="2021-05-20T14:08:03.651" v="82" actId="478"/>
          <ac:spMkLst>
            <pc:docMk/>
            <pc:sldMk cId="2206261868" sldId="304"/>
            <ac:spMk id="5" creationId="{603ADEB6-0604-4CF1-851B-C622DD14461D}"/>
          </ac:spMkLst>
        </pc:spChg>
        <pc:spChg chg="add mod">
          <ac:chgData name="Chiasson, Emilie (ASD-N)" userId="d14625d3-cd31-45a4-87ec-9243cc3d594c" providerId="ADAL" clId="{DFB916EE-876C-42AA-8163-4DAE2212D9EF}" dt="2021-05-21T14:11:19.636" v="480" actId="14100"/>
          <ac:spMkLst>
            <pc:docMk/>
            <pc:sldMk cId="2206261868" sldId="304"/>
            <ac:spMk id="6" creationId="{3E4C5C81-5141-4FD4-8C84-86FC611DD503}"/>
          </ac:spMkLst>
        </pc:spChg>
        <pc:spChg chg="add mod">
          <ac:chgData name="Chiasson, Emilie (ASD-N)" userId="d14625d3-cd31-45a4-87ec-9243cc3d594c" providerId="ADAL" clId="{DFB916EE-876C-42AA-8163-4DAE2212D9EF}" dt="2021-05-21T14:11:19.636" v="480" actId="14100"/>
          <ac:spMkLst>
            <pc:docMk/>
            <pc:sldMk cId="2206261868" sldId="304"/>
            <ac:spMk id="7" creationId="{DC41B0FB-0041-452B-B5BB-8B27E5A509C7}"/>
          </ac:spMkLst>
        </pc:spChg>
        <pc:spChg chg="add mod">
          <ac:chgData name="Chiasson, Emilie (ASD-N)" userId="d14625d3-cd31-45a4-87ec-9243cc3d594c" providerId="ADAL" clId="{DFB916EE-876C-42AA-8163-4DAE2212D9EF}" dt="2021-05-21T14:11:19.636" v="480" actId="14100"/>
          <ac:spMkLst>
            <pc:docMk/>
            <pc:sldMk cId="2206261868" sldId="304"/>
            <ac:spMk id="8" creationId="{CC1B90D5-B1C3-4C9D-8C0D-54EB231290E0}"/>
          </ac:spMkLst>
        </pc:spChg>
        <pc:spChg chg="add mod">
          <ac:chgData name="Chiasson, Emilie (ASD-N)" userId="d14625d3-cd31-45a4-87ec-9243cc3d594c" providerId="ADAL" clId="{DFB916EE-876C-42AA-8163-4DAE2212D9EF}" dt="2021-05-21T14:11:19.636" v="480" actId="14100"/>
          <ac:spMkLst>
            <pc:docMk/>
            <pc:sldMk cId="2206261868" sldId="304"/>
            <ac:spMk id="9" creationId="{E8D123CE-793B-45B2-8083-5117F418F96E}"/>
          </ac:spMkLst>
        </pc:spChg>
        <pc:spChg chg="add mod">
          <ac:chgData name="Chiasson, Emilie (ASD-N)" userId="d14625d3-cd31-45a4-87ec-9243cc3d594c" providerId="ADAL" clId="{DFB916EE-876C-42AA-8163-4DAE2212D9EF}" dt="2021-05-21T14:11:19.636" v="480" actId="14100"/>
          <ac:spMkLst>
            <pc:docMk/>
            <pc:sldMk cId="2206261868" sldId="304"/>
            <ac:spMk id="10" creationId="{AD6E7505-F70E-43B0-9E48-B07F3768F2EF}"/>
          </ac:spMkLst>
        </pc:spChg>
        <pc:spChg chg="add mod">
          <ac:chgData name="Chiasson, Emilie (ASD-N)" userId="d14625d3-cd31-45a4-87ec-9243cc3d594c" providerId="ADAL" clId="{DFB916EE-876C-42AA-8163-4DAE2212D9EF}" dt="2021-05-21T14:11:19.636" v="480" actId="14100"/>
          <ac:spMkLst>
            <pc:docMk/>
            <pc:sldMk cId="2206261868" sldId="304"/>
            <ac:spMk id="11" creationId="{6BBB1B40-4538-4724-BDF1-CFDA0B7369BB}"/>
          </ac:spMkLst>
        </pc:spChg>
        <pc:spChg chg="add mod">
          <ac:chgData name="Chiasson, Emilie (ASD-N)" userId="d14625d3-cd31-45a4-87ec-9243cc3d594c" providerId="ADAL" clId="{DFB916EE-876C-42AA-8163-4DAE2212D9EF}" dt="2021-05-21T14:11:19.636" v="480" actId="14100"/>
          <ac:spMkLst>
            <pc:docMk/>
            <pc:sldMk cId="2206261868" sldId="304"/>
            <ac:spMk id="12" creationId="{5CEA796D-7C56-4324-BA38-574A88AA8B2B}"/>
          </ac:spMkLst>
        </pc:spChg>
        <pc:spChg chg="add mod">
          <ac:chgData name="Chiasson, Emilie (ASD-N)" userId="d14625d3-cd31-45a4-87ec-9243cc3d594c" providerId="ADAL" clId="{DFB916EE-876C-42AA-8163-4DAE2212D9EF}" dt="2021-05-21T14:11:19.636" v="480" actId="14100"/>
          <ac:spMkLst>
            <pc:docMk/>
            <pc:sldMk cId="2206261868" sldId="304"/>
            <ac:spMk id="13" creationId="{40BFF7A9-3CED-4BA9-9889-6A6598CF98CD}"/>
          </ac:spMkLst>
        </pc:spChg>
        <pc:spChg chg="add mod">
          <ac:chgData name="Chiasson, Emilie (ASD-N)" userId="d14625d3-cd31-45a4-87ec-9243cc3d594c" providerId="ADAL" clId="{DFB916EE-876C-42AA-8163-4DAE2212D9EF}" dt="2021-05-21T14:11:19.636" v="480" actId="14100"/>
          <ac:spMkLst>
            <pc:docMk/>
            <pc:sldMk cId="2206261868" sldId="304"/>
            <ac:spMk id="14" creationId="{923D3416-6FFE-46DC-9DF2-616D1EC69DDA}"/>
          </ac:spMkLst>
        </pc:spChg>
        <pc:spChg chg="add mod">
          <ac:chgData name="Chiasson, Emilie (ASD-N)" userId="d14625d3-cd31-45a4-87ec-9243cc3d594c" providerId="ADAL" clId="{DFB916EE-876C-42AA-8163-4DAE2212D9EF}" dt="2021-05-21T14:11:19.636" v="480" actId="14100"/>
          <ac:spMkLst>
            <pc:docMk/>
            <pc:sldMk cId="2206261868" sldId="304"/>
            <ac:spMk id="15" creationId="{39A03759-04A5-45F2-91AD-0D414E343894}"/>
          </ac:spMkLst>
        </pc:spChg>
        <pc:spChg chg="add mod">
          <ac:chgData name="Chiasson, Emilie (ASD-N)" userId="d14625d3-cd31-45a4-87ec-9243cc3d594c" providerId="ADAL" clId="{DFB916EE-876C-42AA-8163-4DAE2212D9EF}" dt="2021-05-21T14:11:19.636" v="480" actId="14100"/>
          <ac:spMkLst>
            <pc:docMk/>
            <pc:sldMk cId="2206261868" sldId="304"/>
            <ac:spMk id="16" creationId="{BF94AA10-03CC-40C6-828D-FD5EE75841A6}"/>
          </ac:spMkLst>
        </pc:spChg>
        <pc:spChg chg="add mod">
          <ac:chgData name="Chiasson, Emilie (ASD-N)" userId="d14625d3-cd31-45a4-87ec-9243cc3d594c" providerId="ADAL" clId="{DFB916EE-876C-42AA-8163-4DAE2212D9EF}" dt="2021-05-21T14:11:19.636" v="480" actId="14100"/>
          <ac:spMkLst>
            <pc:docMk/>
            <pc:sldMk cId="2206261868" sldId="304"/>
            <ac:spMk id="17" creationId="{23264414-DA60-4205-9792-FDDD5DF962E1}"/>
          </ac:spMkLst>
        </pc:spChg>
        <pc:spChg chg="add mod">
          <ac:chgData name="Chiasson, Emilie (ASD-N)" userId="d14625d3-cd31-45a4-87ec-9243cc3d594c" providerId="ADAL" clId="{DFB916EE-876C-42AA-8163-4DAE2212D9EF}" dt="2021-05-21T14:11:19.636" v="480" actId="14100"/>
          <ac:spMkLst>
            <pc:docMk/>
            <pc:sldMk cId="2206261868" sldId="304"/>
            <ac:spMk id="18" creationId="{800A042A-E728-43D7-83ED-186391005971}"/>
          </ac:spMkLst>
        </pc:spChg>
        <pc:spChg chg="add mod">
          <ac:chgData name="Chiasson, Emilie (ASD-N)" userId="d14625d3-cd31-45a4-87ec-9243cc3d594c" providerId="ADAL" clId="{DFB916EE-876C-42AA-8163-4DAE2212D9EF}" dt="2021-05-21T14:11:19.636" v="480" actId="14100"/>
          <ac:spMkLst>
            <pc:docMk/>
            <pc:sldMk cId="2206261868" sldId="304"/>
            <ac:spMk id="19" creationId="{791C6FAF-AD97-43AF-9BBD-500B18B5DE2E}"/>
          </ac:spMkLst>
        </pc:spChg>
        <pc:spChg chg="add mod">
          <ac:chgData name="Chiasson, Emilie (ASD-N)" userId="d14625d3-cd31-45a4-87ec-9243cc3d594c" providerId="ADAL" clId="{DFB916EE-876C-42AA-8163-4DAE2212D9EF}" dt="2021-05-21T14:11:19.636" v="480" actId="14100"/>
          <ac:spMkLst>
            <pc:docMk/>
            <pc:sldMk cId="2206261868" sldId="304"/>
            <ac:spMk id="20" creationId="{52CB4C2C-EA39-4E66-99FE-7C47B15143A7}"/>
          </ac:spMkLst>
        </pc:spChg>
        <pc:spChg chg="add mod">
          <ac:chgData name="Chiasson, Emilie (ASD-N)" userId="d14625d3-cd31-45a4-87ec-9243cc3d594c" providerId="ADAL" clId="{DFB916EE-876C-42AA-8163-4DAE2212D9EF}" dt="2021-05-21T14:11:19.636" v="480" actId="14100"/>
          <ac:spMkLst>
            <pc:docMk/>
            <pc:sldMk cId="2206261868" sldId="304"/>
            <ac:spMk id="21" creationId="{F61B2C7C-AD82-4D50-808F-1B536FFBDFA2}"/>
          </ac:spMkLst>
        </pc:spChg>
        <pc:spChg chg="add mod">
          <ac:chgData name="Chiasson, Emilie (ASD-N)" userId="d14625d3-cd31-45a4-87ec-9243cc3d594c" providerId="ADAL" clId="{DFB916EE-876C-42AA-8163-4DAE2212D9EF}" dt="2021-05-21T14:11:19.636" v="480" actId="14100"/>
          <ac:spMkLst>
            <pc:docMk/>
            <pc:sldMk cId="2206261868" sldId="304"/>
            <ac:spMk id="22" creationId="{DA72FEAB-4EFE-476C-8359-F3DDB5F04646}"/>
          </ac:spMkLst>
        </pc:spChg>
        <pc:spChg chg="add mod">
          <ac:chgData name="Chiasson, Emilie (ASD-N)" userId="d14625d3-cd31-45a4-87ec-9243cc3d594c" providerId="ADAL" clId="{DFB916EE-876C-42AA-8163-4DAE2212D9EF}" dt="2021-05-21T14:11:19.636" v="480" actId="14100"/>
          <ac:spMkLst>
            <pc:docMk/>
            <pc:sldMk cId="2206261868" sldId="304"/>
            <ac:spMk id="23" creationId="{AC66D27B-34F1-42CE-91C5-ABB13BB1074A}"/>
          </ac:spMkLst>
        </pc:spChg>
        <pc:spChg chg="add mod">
          <ac:chgData name="Chiasson, Emilie (ASD-N)" userId="d14625d3-cd31-45a4-87ec-9243cc3d594c" providerId="ADAL" clId="{DFB916EE-876C-42AA-8163-4DAE2212D9EF}" dt="2021-05-21T14:11:19.636" v="480" actId="14100"/>
          <ac:spMkLst>
            <pc:docMk/>
            <pc:sldMk cId="2206261868" sldId="304"/>
            <ac:spMk id="24" creationId="{C31E92CC-E5EB-4E3B-AC8F-B5411B8B11C9}"/>
          </ac:spMkLst>
        </pc:spChg>
        <pc:spChg chg="add mod">
          <ac:chgData name="Chiasson, Emilie (ASD-N)" userId="d14625d3-cd31-45a4-87ec-9243cc3d594c" providerId="ADAL" clId="{DFB916EE-876C-42AA-8163-4DAE2212D9EF}" dt="2021-05-21T14:11:19.636" v="480" actId="14100"/>
          <ac:spMkLst>
            <pc:docMk/>
            <pc:sldMk cId="2206261868" sldId="304"/>
            <ac:spMk id="25" creationId="{83112793-8AE6-476D-A3CF-6A6E1320FFB5}"/>
          </ac:spMkLst>
        </pc:spChg>
        <pc:spChg chg="add mod ord">
          <ac:chgData name="Chiasson, Emilie (ASD-N)" userId="d14625d3-cd31-45a4-87ec-9243cc3d594c" providerId="ADAL" clId="{DFB916EE-876C-42AA-8163-4DAE2212D9EF}" dt="2021-05-21T14:11:19.636" v="480" actId="14100"/>
          <ac:spMkLst>
            <pc:docMk/>
            <pc:sldMk cId="2206261868" sldId="304"/>
            <ac:spMk id="26" creationId="{95C54D4E-2B33-4380-BD6E-0D68DA63B36C}"/>
          </ac:spMkLst>
        </pc:spChg>
        <pc:spChg chg="add mod">
          <ac:chgData name="Chiasson, Emilie (ASD-N)" userId="d14625d3-cd31-45a4-87ec-9243cc3d594c" providerId="ADAL" clId="{DFB916EE-876C-42AA-8163-4DAE2212D9EF}" dt="2021-05-21T14:11:19.636" v="480" actId="14100"/>
          <ac:spMkLst>
            <pc:docMk/>
            <pc:sldMk cId="2206261868" sldId="304"/>
            <ac:spMk id="27" creationId="{7779718B-E355-4651-81AB-48D336055954}"/>
          </ac:spMkLst>
        </pc:spChg>
        <pc:spChg chg="add mod">
          <ac:chgData name="Chiasson, Emilie (ASD-N)" userId="d14625d3-cd31-45a4-87ec-9243cc3d594c" providerId="ADAL" clId="{DFB916EE-876C-42AA-8163-4DAE2212D9EF}" dt="2021-05-21T14:11:19.636" v="480" actId="14100"/>
          <ac:spMkLst>
            <pc:docMk/>
            <pc:sldMk cId="2206261868" sldId="304"/>
            <ac:spMk id="28" creationId="{3F21672E-CA62-445D-B976-8B47AD109F8C}"/>
          </ac:spMkLst>
        </pc:spChg>
        <pc:spChg chg="add mod">
          <ac:chgData name="Chiasson, Emilie (ASD-N)" userId="d14625d3-cd31-45a4-87ec-9243cc3d594c" providerId="ADAL" clId="{DFB916EE-876C-42AA-8163-4DAE2212D9EF}" dt="2021-05-21T14:11:19.636" v="480" actId="14100"/>
          <ac:spMkLst>
            <pc:docMk/>
            <pc:sldMk cId="2206261868" sldId="304"/>
            <ac:spMk id="29" creationId="{77262980-5E2F-46AF-B43A-C26D07F40B7C}"/>
          </ac:spMkLst>
        </pc:spChg>
        <pc:spChg chg="add mod">
          <ac:chgData name="Chiasson, Emilie (ASD-N)" userId="d14625d3-cd31-45a4-87ec-9243cc3d594c" providerId="ADAL" clId="{DFB916EE-876C-42AA-8163-4DAE2212D9EF}" dt="2021-05-21T14:11:19.636" v="480" actId="14100"/>
          <ac:spMkLst>
            <pc:docMk/>
            <pc:sldMk cId="2206261868" sldId="304"/>
            <ac:spMk id="30" creationId="{E376CF82-2A57-4E57-8395-88045C4B24C5}"/>
          </ac:spMkLst>
        </pc:spChg>
        <pc:spChg chg="add mod">
          <ac:chgData name="Chiasson, Emilie (ASD-N)" userId="d14625d3-cd31-45a4-87ec-9243cc3d594c" providerId="ADAL" clId="{DFB916EE-876C-42AA-8163-4DAE2212D9EF}" dt="2021-05-21T14:11:19.636" v="480" actId="14100"/>
          <ac:spMkLst>
            <pc:docMk/>
            <pc:sldMk cId="2206261868" sldId="304"/>
            <ac:spMk id="31" creationId="{D2370165-B464-404D-A8E5-8E66AAF3680B}"/>
          </ac:spMkLst>
        </pc:spChg>
        <pc:spChg chg="add mod">
          <ac:chgData name="Chiasson, Emilie (ASD-N)" userId="d14625d3-cd31-45a4-87ec-9243cc3d594c" providerId="ADAL" clId="{DFB916EE-876C-42AA-8163-4DAE2212D9EF}" dt="2021-05-21T14:11:19.636" v="480" actId="14100"/>
          <ac:spMkLst>
            <pc:docMk/>
            <pc:sldMk cId="2206261868" sldId="304"/>
            <ac:spMk id="32" creationId="{1CE6FFE6-4DFF-48C8-8CBF-236DBABEC414}"/>
          </ac:spMkLst>
        </pc:spChg>
        <pc:spChg chg="add mod">
          <ac:chgData name="Chiasson, Emilie (ASD-N)" userId="d14625d3-cd31-45a4-87ec-9243cc3d594c" providerId="ADAL" clId="{DFB916EE-876C-42AA-8163-4DAE2212D9EF}" dt="2021-05-21T14:11:19.636" v="480" actId="14100"/>
          <ac:spMkLst>
            <pc:docMk/>
            <pc:sldMk cId="2206261868" sldId="304"/>
            <ac:spMk id="33" creationId="{2D8B2F2E-BECC-4616-8F8C-F6E885664560}"/>
          </ac:spMkLst>
        </pc:spChg>
        <pc:spChg chg="add mod">
          <ac:chgData name="Chiasson, Emilie (ASD-N)" userId="d14625d3-cd31-45a4-87ec-9243cc3d594c" providerId="ADAL" clId="{DFB916EE-876C-42AA-8163-4DAE2212D9EF}" dt="2021-05-21T14:11:19.636" v="480" actId="14100"/>
          <ac:spMkLst>
            <pc:docMk/>
            <pc:sldMk cId="2206261868" sldId="304"/>
            <ac:spMk id="34" creationId="{61D5C2E9-0610-4F95-A661-4AAEA75B348C}"/>
          </ac:spMkLst>
        </pc:spChg>
        <pc:spChg chg="add mod">
          <ac:chgData name="Chiasson, Emilie (ASD-N)" userId="d14625d3-cd31-45a4-87ec-9243cc3d594c" providerId="ADAL" clId="{DFB916EE-876C-42AA-8163-4DAE2212D9EF}" dt="2021-05-21T14:11:19.636" v="480" actId="14100"/>
          <ac:spMkLst>
            <pc:docMk/>
            <pc:sldMk cId="2206261868" sldId="304"/>
            <ac:spMk id="35" creationId="{6CAA975B-2787-49FF-83C3-621F13610BB4}"/>
          </ac:spMkLst>
        </pc:spChg>
        <pc:spChg chg="add mod">
          <ac:chgData name="Chiasson, Emilie (ASD-N)" userId="d14625d3-cd31-45a4-87ec-9243cc3d594c" providerId="ADAL" clId="{DFB916EE-876C-42AA-8163-4DAE2212D9EF}" dt="2021-05-21T14:11:19.636" v="480" actId="14100"/>
          <ac:spMkLst>
            <pc:docMk/>
            <pc:sldMk cId="2206261868" sldId="304"/>
            <ac:spMk id="36" creationId="{B3077CF5-17E4-41B6-9F8A-FCF016515B35}"/>
          </ac:spMkLst>
        </pc:spChg>
        <pc:spChg chg="add mod">
          <ac:chgData name="Chiasson, Emilie (ASD-N)" userId="d14625d3-cd31-45a4-87ec-9243cc3d594c" providerId="ADAL" clId="{DFB916EE-876C-42AA-8163-4DAE2212D9EF}" dt="2021-05-21T14:11:19.636" v="480" actId="14100"/>
          <ac:spMkLst>
            <pc:docMk/>
            <pc:sldMk cId="2206261868" sldId="304"/>
            <ac:spMk id="37" creationId="{E2D888DC-BAF7-45A4-8F7F-4BFA6C5725CB}"/>
          </ac:spMkLst>
        </pc:spChg>
        <pc:spChg chg="add mod">
          <ac:chgData name="Chiasson, Emilie (ASD-N)" userId="d14625d3-cd31-45a4-87ec-9243cc3d594c" providerId="ADAL" clId="{DFB916EE-876C-42AA-8163-4DAE2212D9EF}" dt="2021-05-21T14:11:19.636" v="480" actId="14100"/>
          <ac:spMkLst>
            <pc:docMk/>
            <pc:sldMk cId="2206261868" sldId="304"/>
            <ac:spMk id="38" creationId="{8524DDD5-8F05-4A41-83DA-489B382A65D8}"/>
          </ac:spMkLst>
        </pc:spChg>
        <pc:spChg chg="add mod">
          <ac:chgData name="Chiasson, Emilie (ASD-N)" userId="d14625d3-cd31-45a4-87ec-9243cc3d594c" providerId="ADAL" clId="{DFB916EE-876C-42AA-8163-4DAE2212D9EF}" dt="2021-05-21T14:11:19.636" v="480" actId="14100"/>
          <ac:spMkLst>
            <pc:docMk/>
            <pc:sldMk cId="2206261868" sldId="304"/>
            <ac:spMk id="39" creationId="{EF0A85AE-686B-476B-B4B4-5334408E200E}"/>
          </ac:spMkLst>
        </pc:spChg>
        <pc:spChg chg="add mod">
          <ac:chgData name="Chiasson, Emilie (ASD-N)" userId="d14625d3-cd31-45a4-87ec-9243cc3d594c" providerId="ADAL" clId="{DFB916EE-876C-42AA-8163-4DAE2212D9EF}" dt="2021-05-21T14:11:19.636" v="480" actId="14100"/>
          <ac:spMkLst>
            <pc:docMk/>
            <pc:sldMk cId="2206261868" sldId="304"/>
            <ac:spMk id="40" creationId="{89F61DA7-6113-4E2E-AD52-F081F8744D41}"/>
          </ac:spMkLst>
        </pc:spChg>
        <pc:spChg chg="add mod">
          <ac:chgData name="Chiasson, Emilie (ASD-N)" userId="d14625d3-cd31-45a4-87ec-9243cc3d594c" providerId="ADAL" clId="{DFB916EE-876C-42AA-8163-4DAE2212D9EF}" dt="2021-05-21T14:11:19.636" v="480" actId="14100"/>
          <ac:spMkLst>
            <pc:docMk/>
            <pc:sldMk cId="2206261868" sldId="304"/>
            <ac:spMk id="41" creationId="{C325C3B5-5FDF-4D0D-8C05-D779818D4A3C}"/>
          </ac:spMkLst>
        </pc:spChg>
        <pc:spChg chg="add mod">
          <ac:chgData name="Chiasson, Emilie (ASD-N)" userId="d14625d3-cd31-45a4-87ec-9243cc3d594c" providerId="ADAL" clId="{DFB916EE-876C-42AA-8163-4DAE2212D9EF}" dt="2021-05-21T14:11:19.636" v="480" actId="14100"/>
          <ac:spMkLst>
            <pc:docMk/>
            <pc:sldMk cId="2206261868" sldId="304"/>
            <ac:spMk id="42" creationId="{54A3FE76-3416-44C4-A3D0-728FF2FCF975}"/>
          </ac:spMkLst>
        </pc:spChg>
        <pc:spChg chg="add mod">
          <ac:chgData name="Chiasson, Emilie (ASD-N)" userId="d14625d3-cd31-45a4-87ec-9243cc3d594c" providerId="ADAL" clId="{DFB916EE-876C-42AA-8163-4DAE2212D9EF}" dt="2021-05-21T14:11:19.636" v="480" actId="14100"/>
          <ac:spMkLst>
            <pc:docMk/>
            <pc:sldMk cId="2206261868" sldId="304"/>
            <ac:spMk id="43" creationId="{1DF92FDE-D350-4172-B6CF-1C095086552D}"/>
          </ac:spMkLst>
        </pc:spChg>
        <pc:spChg chg="add mod">
          <ac:chgData name="Chiasson, Emilie (ASD-N)" userId="d14625d3-cd31-45a4-87ec-9243cc3d594c" providerId="ADAL" clId="{DFB916EE-876C-42AA-8163-4DAE2212D9EF}" dt="2021-05-21T14:11:19.636" v="480" actId="14100"/>
          <ac:spMkLst>
            <pc:docMk/>
            <pc:sldMk cId="2206261868" sldId="304"/>
            <ac:spMk id="44" creationId="{B32E4305-ECAF-4D4C-B409-97A78E7EB975}"/>
          </ac:spMkLst>
        </pc:spChg>
        <pc:spChg chg="add mod">
          <ac:chgData name="Chiasson, Emilie (ASD-N)" userId="d14625d3-cd31-45a4-87ec-9243cc3d594c" providerId="ADAL" clId="{DFB916EE-876C-42AA-8163-4DAE2212D9EF}" dt="2021-05-21T14:11:19.636" v="480" actId="14100"/>
          <ac:spMkLst>
            <pc:docMk/>
            <pc:sldMk cId="2206261868" sldId="304"/>
            <ac:spMk id="45" creationId="{9AB0D0E4-1683-45C4-8D36-257E5B884850}"/>
          </ac:spMkLst>
        </pc:spChg>
        <pc:spChg chg="add mod">
          <ac:chgData name="Chiasson, Emilie (ASD-N)" userId="d14625d3-cd31-45a4-87ec-9243cc3d594c" providerId="ADAL" clId="{DFB916EE-876C-42AA-8163-4DAE2212D9EF}" dt="2021-05-21T14:11:19.636" v="480" actId="14100"/>
          <ac:spMkLst>
            <pc:docMk/>
            <pc:sldMk cId="2206261868" sldId="304"/>
            <ac:spMk id="46" creationId="{842DDA34-9B51-47DD-95E5-E547F3666ADF}"/>
          </ac:spMkLst>
        </pc:spChg>
        <pc:spChg chg="add mod">
          <ac:chgData name="Chiasson, Emilie (ASD-N)" userId="d14625d3-cd31-45a4-87ec-9243cc3d594c" providerId="ADAL" clId="{DFB916EE-876C-42AA-8163-4DAE2212D9EF}" dt="2021-05-21T14:11:19.636" v="480" actId="14100"/>
          <ac:spMkLst>
            <pc:docMk/>
            <pc:sldMk cId="2206261868" sldId="304"/>
            <ac:spMk id="47" creationId="{7CCE926C-9A05-415B-96DF-FDB5249F11F3}"/>
          </ac:spMkLst>
        </pc:spChg>
        <pc:spChg chg="add mod">
          <ac:chgData name="Chiasson, Emilie (ASD-N)" userId="d14625d3-cd31-45a4-87ec-9243cc3d594c" providerId="ADAL" clId="{DFB916EE-876C-42AA-8163-4DAE2212D9EF}" dt="2021-05-21T14:11:19.636" v="480" actId="14100"/>
          <ac:spMkLst>
            <pc:docMk/>
            <pc:sldMk cId="2206261868" sldId="304"/>
            <ac:spMk id="48" creationId="{844581AC-13FB-4B43-9D88-A16D1818000C}"/>
          </ac:spMkLst>
        </pc:spChg>
        <pc:spChg chg="add mod">
          <ac:chgData name="Chiasson, Emilie (ASD-N)" userId="d14625d3-cd31-45a4-87ec-9243cc3d594c" providerId="ADAL" clId="{DFB916EE-876C-42AA-8163-4DAE2212D9EF}" dt="2021-05-21T14:11:19.636" v="480" actId="14100"/>
          <ac:spMkLst>
            <pc:docMk/>
            <pc:sldMk cId="2206261868" sldId="304"/>
            <ac:spMk id="49" creationId="{F7A63472-C3ED-446B-85C7-094AEFD61096}"/>
          </ac:spMkLst>
        </pc:spChg>
        <pc:spChg chg="add mod">
          <ac:chgData name="Chiasson, Emilie (ASD-N)" userId="d14625d3-cd31-45a4-87ec-9243cc3d594c" providerId="ADAL" clId="{DFB916EE-876C-42AA-8163-4DAE2212D9EF}" dt="2021-05-21T14:11:19.636" v="480" actId="14100"/>
          <ac:spMkLst>
            <pc:docMk/>
            <pc:sldMk cId="2206261868" sldId="304"/>
            <ac:spMk id="50" creationId="{8D88ED0A-FD76-4FC3-A2A2-292B730C8142}"/>
          </ac:spMkLst>
        </pc:spChg>
        <pc:spChg chg="add mod">
          <ac:chgData name="Chiasson, Emilie (ASD-N)" userId="d14625d3-cd31-45a4-87ec-9243cc3d594c" providerId="ADAL" clId="{DFB916EE-876C-42AA-8163-4DAE2212D9EF}" dt="2021-05-21T14:11:19.636" v="480" actId="14100"/>
          <ac:spMkLst>
            <pc:docMk/>
            <pc:sldMk cId="2206261868" sldId="304"/>
            <ac:spMk id="51" creationId="{088F726F-7D10-4B85-B581-3F3730FBB87E}"/>
          </ac:spMkLst>
        </pc:spChg>
        <pc:spChg chg="add mod">
          <ac:chgData name="Chiasson, Emilie (ASD-N)" userId="d14625d3-cd31-45a4-87ec-9243cc3d594c" providerId="ADAL" clId="{DFB916EE-876C-42AA-8163-4DAE2212D9EF}" dt="2021-05-21T14:11:19.636" v="480" actId="14100"/>
          <ac:spMkLst>
            <pc:docMk/>
            <pc:sldMk cId="2206261868" sldId="304"/>
            <ac:spMk id="52" creationId="{9DC32DFB-4BF9-4297-A269-4B4152115E41}"/>
          </ac:spMkLst>
        </pc:spChg>
        <pc:spChg chg="add del mod">
          <ac:chgData name="Chiasson, Emilie (ASD-N)" userId="d14625d3-cd31-45a4-87ec-9243cc3d594c" providerId="ADAL" clId="{DFB916EE-876C-42AA-8163-4DAE2212D9EF}" dt="2021-05-20T14:29:58.852" v="476" actId="478"/>
          <ac:spMkLst>
            <pc:docMk/>
            <pc:sldMk cId="2206261868" sldId="304"/>
            <ac:spMk id="53" creationId="{3FE1ECB8-FB80-42EB-A0C2-52BCFD8E3523}"/>
          </ac:spMkLst>
        </pc:spChg>
      </pc:sldChg>
    </pc:docChg>
  </pc:docChgLst>
  <pc:docChgLst>
    <pc:chgData name="Chiasson, Emilie (ASD-N)" userId="d14625d3-cd31-45a4-87ec-9243cc3d594c" providerId="ADAL" clId="{F06A7342-B018-4545-B111-08816B8C7989}"/>
    <pc:docChg chg="modSld">
      <pc:chgData name="Chiasson, Emilie (ASD-N)" userId="d14625d3-cd31-45a4-87ec-9243cc3d594c" providerId="ADAL" clId="{F06A7342-B018-4545-B111-08816B8C7989}" dt="2021-05-21T00:15:32.057" v="6" actId="14100"/>
      <pc:docMkLst>
        <pc:docMk/>
      </pc:docMkLst>
      <pc:sldChg chg="modSp">
        <pc:chgData name="Chiasson, Emilie (ASD-N)" userId="d14625d3-cd31-45a4-87ec-9243cc3d594c" providerId="ADAL" clId="{F06A7342-B018-4545-B111-08816B8C7989}" dt="2021-05-21T00:15:32.057" v="6" actId="14100"/>
        <pc:sldMkLst>
          <pc:docMk/>
          <pc:sldMk cId="0" sldId="257"/>
        </pc:sldMkLst>
        <pc:picChg chg="mod">
          <ac:chgData name="Chiasson, Emilie (ASD-N)" userId="d14625d3-cd31-45a4-87ec-9243cc3d594c" providerId="ADAL" clId="{F06A7342-B018-4545-B111-08816B8C7989}" dt="2021-05-21T00:15:32.057" v="6" actId="14100"/>
          <ac:picMkLst>
            <pc:docMk/>
            <pc:sldMk cId="0" sldId="257"/>
            <ac:picMk id="3" creationId="{D67C1981-91A7-4304-B8EE-A124724F4DC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70000" y="3289300"/>
            <a:ext cx="21844000" cy="3879454"/>
          </a:xfrm>
          <a:prstGeom prst="rect">
            <a:avLst/>
          </a:prstGeom>
        </p:spPr>
        <p:txBody>
          <a:bodyPr/>
          <a:lstStyle>
            <a:lvl1pPr defTabSz="2438338">
              <a:lnSpc>
                <a:spcPct val="90000"/>
              </a:lnSpc>
              <a:defRPr sz="11600" spc="-348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12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70000" y="12160429"/>
            <a:ext cx="21844000" cy="694056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3500"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r>
              <a:t>Author and Date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70000" y="6985000"/>
            <a:ext cx="21844000" cy="2512352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6400">
                <a:latin typeface="Graphik Medium"/>
                <a:ea typeface="Graphik Medium"/>
                <a:cs typeface="Graphik Medium"/>
                <a:sym typeface="Graphik Medium"/>
              </a:defRPr>
            </a:lvl1pPr>
            <a:lvl2pPr marL="0" indent="0" algn="ctr" defTabSz="825500">
              <a:spcBef>
                <a:spcPts val="0"/>
              </a:spcBef>
              <a:buClrTx/>
              <a:buSzTx/>
              <a:buNone/>
              <a:defRPr sz="6400">
                <a:latin typeface="Graphik Medium"/>
                <a:ea typeface="Graphik Medium"/>
                <a:cs typeface="Graphik Medium"/>
                <a:sym typeface="Graphik Medium"/>
              </a:defRPr>
            </a:lvl2pPr>
            <a:lvl3pPr marL="0" indent="0" algn="ctr" defTabSz="825500">
              <a:spcBef>
                <a:spcPts val="0"/>
              </a:spcBef>
              <a:buClrTx/>
              <a:buSzTx/>
              <a:buNone/>
              <a:defRPr sz="6400">
                <a:latin typeface="Graphik Medium"/>
                <a:ea typeface="Graphik Medium"/>
                <a:cs typeface="Graphik Medium"/>
                <a:sym typeface="Graphik Medium"/>
              </a:defRPr>
            </a:lvl3pPr>
            <a:lvl4pPr marL="0" indent="0" algn="ctr" defTabSz="825500">
              <a:spcBef>
                <a:spcPts val="0"/>
              </a:spcBef>
              <a:buClrTx/>
              <a:buSzTx/>
              <a:buNone/>
              <a:defRPr sz="6400">
                <a:latin typeface="Graphik Medium"/>
                <a:ea typeface="Graphik Medium"/>
                <a:cs typeface="Graphik Medium"/>
                <a:sym typeface="Graphik Medium"/>
              </a:defRPr>
            </a:lvl4pPr>
            <a:lvl5pPr marL="0" indent="0" algn="ctr" defTabSz="825500">
              <a:spcBef>
                <a:spcPts val="0"/>
              </a:spcBef>
              <a:buClrTx/>
              <a:buSzTx/>
              <a:buNone/>
              <a:defRPr sz="6400">
                <a:latin typeface="Graphik Medium"/>
                <a:ea typeface="Graphik Medium"/>
                <a:cs typeface="Graphik Medium"/>
                <a:sym typeface="Graphik Medium"/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70000" y="4927600"/>
            <a:ext cx="21844000" cy="390286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ClrTx/>
              <a:buSzTx/>
              <a:buNone/>
              <a:defRPr sz="8400" spc="-252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Graphik Medium"/>
                <a:ea typeface="Graphik Medium"/>
                <a:cs typeface="Graphik Medium"/>
                <a:sym typeface="Graphik Medium"/>
              </a:defRPr>
            </a:lvl1pPr>
            <a:lvl2pPr marL="0" indent="457200" algn="ctr">
              <a:spcBef>
                <a:spcPts val="0"/>
              </a:spcBef>
              <a:buClrTx/>
              <a:buSzTx/>
              <a:buNone/>
              <a:defRPr sz="8400" spc="-252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Graphik Medium"/>
                <a:ea typeface="Graphik Medium"/>
                <a:cs typeface="Graphik Medium"/>
                <a:sym typeface="Graphik Medium"/>
              </a:defRPr>
            </a:lvl2pPr>
            <a:lvl3pPr marL="0" indent="914400" algn="ctr">
              <a:spcBef>
                <a:spcPts val="0"/>
              </a:spcBef>
              <a:buClrTx/>
              <a:buSzTx/>
              <a:buNone/>
              <a:defRPr sz="8400" spc="-252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Graphik Medium"/>
                <a:ea typeface="Graphik Medium"/>
                <a:cs typeface="Graphik Medium"/>
                <a:sym typeface="Graphik Medium"/>
              </a:defRPr>
            </a:lvl3pPr>
            <a:lvl4pPr marL="0" indent="1371600" algn="ctr">
              <a:spcBef>
                <a:spcPts val="0"/>
              </a:spcBef>
              <a:buClrTx/>
              <a:buSzTx/>
              <a:buNone/>
              <a:defRPr sz="8400" spc="-252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Graphik Medium"/>
                <a:ea typeface="Graphik Medium"/>
                <a:cs typeface="Graphik Medium"/>
                <a:sym typeface="Graphik Medium"/>
              </a:defRPr>
            </a:lvl4pPr>
            <a:lvl5pPr marL="0" indent="1828800" algn="ctr">
              <a:spcBef>
                <a:spcPts val="0"/>
              </a:spcBef>
              <a:buClrTx/>
              <a:buSzTx/>
              <a:buNone/>
              <a:defRPr sz="8400" spc="-252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Graphik Medium"/>
                <a:ea typeface="Graphik Medium"/>
                <a:cs typeface="Graphik Medium"/>
                <a:sym typeface="Graphik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70000" y="3906096"/>
            <a:ext cx="21844000" cy="4488604"/>
          </a:xfrm>
          <a:prstGeom prst="rect">
            <a:avLst/>
          </a:prstGeom>
        </p:spPr>
        <p:txBody>
          <a:bodyPr anchor="b"/>
          <a:lstStyle>
            <a:lvl1pPr marL="0" indent="0" algn="ctr" defTabSz="2438338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22400" spc="-448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Graphik Semibold"/>
              </a:defRPr>
            </a:lvl1pPr>
            <a:lvl2pPr marL="0" indent="457200" algn="ctr" defTabSz="2438338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22400" spc="-448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Graphik Semibold"/>
              </a:defRPr>
            </a:lvl2pPr>
            <a:lvl3pPr marL="0" indent="914400" algn="ctr" defTabSz="2438338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22400" spc="-448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Graphik Semibold"/>
              </a:defRPr>
            </a:lvl3pPr>
            <a:lvl4pPr marL="0" indent="1371600" algn="ctr" defTabSz="2438338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22400" spc="-448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Graphik Semibold"/>
              </a:defRPr>
            </a:lvl4pPr>
            <a:lvl5pPr marL="0" indent="1828800" algn="ctr" defTabSz="2438338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22400" spc="-448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Graphik Semibold"/>
              </a:defRPr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70000" y="8521700"/>
            <a:ext cx="21844000" cy="10160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4400"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r>
              <a:t>Fact information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70000" y="11155086"/>
            <a:ext cx="21844000" cy="832613"/>
          </a:xfrm>
          <a:prstGeom prst="rect">
            <a:avLst/>
          </a:prstGeom>
        </p:spPr>
        <p:txBody>
          <a:bodyPr anchor="ctr"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4400"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r>
              <a:t>Attribution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70000" y="5141969"/>
            <a:ext cx="21844000" cy="343019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8400" spc="-168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542E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Graphik Semibold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8400" spc="-168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542E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Graphik Semibold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8400" spc="-168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542E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Graphik Semibold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8400" spc="-168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542E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Graphik Semibold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8400" spc="-168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542E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Graphik Semibold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988149250_2145x1620.jpg"/>
          <p:cNvSpPr>
            <a:spLocks noGrp="1"/>
          </p:cNvSpPr>
          <p:nvPr>
            <p:ph type="pic" sz="half" idx="21"/>
          </p:nvPr>
        </p:nvSpPr>
        <p:spPr>
          <a:xfrm>
            <a:off x="12192000" y="4813300"/>
            <a:ext cx="12192000" cy="920794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1169517375_2880x1920.jpg"/>
          <p:cNvSpPr>
            <a:spLocks noGrp="1"/>
          </p:cNvSpPr>
          <p:nvPr>
            <p:ph type="pic" sz="half" idx="22"/>
          </p:nvPr>
        </p:nvSpPr>
        <p:spPr>
          <a:xfrm>
            <a:off x="12192000" y="-628650"/>
            <a:ext cx="12192000" cy="812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184386109_2439x1626.jpg"/>
          <p:cNvSpPr>
            <a:spLocks noGrp="1"/>
          </p:cNvSpPr>
          <p:nvPr>
            <p:ph type="pic" idx="23"/>
          </p:nvPr>
        </p:nvSpPr>
        <p:spPr>
          <a:xfrm>
            <a:off x="-4203700" y="0"/>
            <a:ext cx="20574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1169517375_2880x1920.jpg"/>
          <p:cNvSpPr>
            <a:spLocks noGrp="1"/>
          </p:cNvSpPr>
          <p:nvPr>
            <p:ph type="pic" idx="21"/>
          </p:nvPr>
        </p:nvSpPr>
        <p:spPr>
          <a:xfrm>
            <a:off x="0" y="-1270000"/>
            <a:ext cx="24384000" cy="16256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1169517375_2880x1920.jpg"/>
          <p:cNvSpPr>
            <a:spLocks noGrp="1"/>
          </p:cNvSpPr>
          <p:nvPr>
            <p:ph type="pic" idx="21"/>
          </p:nvPr>
        </p:nvSpPr>
        <p:spPr>
          <a:xfrm>
            <a:off x="0" y="-1270000"/>
            <a:ext cx="24384000" cy="16256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70000" y="12166600"/>
            <a:ext cx="21844000" cy="694055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35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r>
              <a:t>Author and Date</a:t>
            </a:r>
          </a:p>
        </p:txBody>
      </p:sp>
      <p:sp>
        <p:nvSpPr>
          <p:cNvPr id="23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70000" y="3289300"/>
            <a:ext cx="21844000" cy="3873500"/>
          </a:xfrm>
          <a:prstGeom prst="rect">
            <a:avLst/>
          </a:prstGeom>
        </p:spPr>
        <p:txBody>
          <a:bodyPr/>
          <a:lstStyle>
            <a:lvl1pPr defTabSz="2438400">
              <a:lnSpc>
                <a:spcPct val="90000"/>
              </a:lnSpc>
              <a:defRPr sz="11600" spc="-348">
                <a:solidFill>
                  <a:srgbClr val="FFFFFF"/>
                </a:solidFill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70000" y="6985000"/>
            <a:ext cx="21844000" cy="25146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  <a:lvl2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2pPr>
            <a:lvl3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3pPr>
            <a:lvl4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4pPr>
            <a:lvl5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184386109_2439x1626.jpg"/>
          <p:cNvSpPr>
            <a:spLocks noGrp="1"/>
          </p:cNvSpPr>
          <p:nvPr>
            <p:ph type="pic" idx="21"/>
          </p:nvPr>
        </p:nvSpPr>
        <p:spPr>
          <a:xfrm>
            <a:off x="7962900" y="-25400"/>
            <a:ext cx="20650200" cy="13766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70000" y="3885108"/>
            <a:ext cx="9652000" cy="3200203"/>
          </a:xfrm>
          <a:prstGeom prst="rect">
            <a:avLst/>
          </a:prstGeom>
        </p:spPr>
        <p:txBody>
          <a:bodyPr/>
          <a:lstStyle>
            <a:lvl1pPr>
              <a:defRPr>
                <a:gradFill flip="none" rotWithShape="1">
                  <a:gsLst>
                    <a:gs pos="0">
                      <a:srgbClr val="FF00D8"/>
                    </a:gs>
                    <a:gs pos="100000">
                      <a:srgbClr val="FF542E"/>
                    </a:gs>
                  </a:gsLst>
                  <a:lin ang="3960000" scaled="0"/>
                </a:gradFill>
              </a:defRPr>
            </a:lvl1pPr>
          </a:lstStyle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70000" y="6845300"/>
            <a:ext cx="9652000" cy="56642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5400">
                <a:latin typeface="Graphik Medium"/>
                <a:ea typeface="Graphik Medium"/>
                <a:cs typeface="Graphik Medium"/>
                <a:sym typeface="Graphik Medium"/>
              </a:defRPr>
            </a:lvl1pPr>
            <a:lvl2pPr marL="0" indent="457200" algn="ctr" defTabSz="825500">
              <a:spcBef>
                <a:spcPts val="0"/>
              </a:spcBef>
              <a:buClrTx/>
              <a:buSzTx/>
              <a:buNone/>
              <a:defRPr sz="5400">
                <a:latin typeface="Graphik Medium"/>
                <a:ea typeface="Graphik Medium"/>
                <a:cs typeface="Graphik Medium"/>
                <a:sym typeface="Graphik Medium"/>
              </a:defRPr>
            </a:lvl2pPr>
            <a:lvl3pPr marL="0" indent="914400" algn="ctr" defTabSz="825500">
              <a:spcBef>
                <a:spcPts val="0"/>
              </a:spcBef>
              <a:buClrTx/>
              <a:buSzTx/>
              <a:buNone/>
              <a:defRPr sz="5400">
                <a:latin typeface="Graphik Medium"/>
                <a:ea typeface="Graphik Medium"/>
                <a:cs typeface="Graphik Medium"/>
                <a:sym typeface="Graphik Medium"/>
              </a:defRPr>
            </a:lvl3pPr>
            <a:lvl4pPr marL="0" indent="1371600" algn="ctr" defTabSz="825500">
              <a:spcBef>
                <a:spcPts val="0"/>
              </a:spcBef>
              <a:buClrTx/>
              <a:buSzTx/>
              <a:buNone/>
              <a:defRPr sz="5400">
                <a:latin typeface="Graphik Medium"/>
                <a:ea typeface="Graphik Medium"/>
                <a:cs typeface="Graphik Medium"/>
                <a:sym typeface="Graphik Medium"/>
              </a:defRPr>
            </a:lvl4pPr>
            <a:lvl5pPr marL="0" indent="1828800" algn="ctr" defTabSz="825500">
              <a:spcBef>
                <a:spcPts val="0"/>
              </a:spcBef>
              <a:buClrTx/>
              <a:buSzTx/>
              <a:buNone/>
              <a:defRPr sz="5400">
                <a:latin typeface="Graphik Medium"/>
                <a:ea typeface="Graphik Medium"/>
                <a:cs typeface="Graphik Medium"/>
                <a:sym typeface="Graphik Medium"/>
              </a:defRPr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70000" y="2133600"/>
            <a:ext cx="21844000" cy="10160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5400"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70000" y="4269316"/>
            <a:ext cx="21844000" cy="8432801"/>
          </a:xfrm>
          <a:prstGeom prst="rect">
            <a:avLst/>
          </a:prstGeom>
        </p:spPr>
        <p:txBody>
          <a:bodyPr numCol="2" spcCol="109220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988149250_2145x1620.jpg"/>
          <p:cNvSpPr>
            <a:spLocks noGrp="1"/>
          </p:cNvSpPr>
          <p:nvPr>
            <p:ph type="pic" idx="21"/>
          </p:nvPr>
        </p:nvSpPr>
        <p:spPr>
          <a:xfrm>
            <a:off x="10185400" y="0"/>
            <a:ext cx="18161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1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70000" y="838200"/>
            <a:ext cx="9652000" cy="1549400"/>
          </a:xfrm>
          <a:prstGeom prst="rect">
            <a:avLst/>
          </a:prstGeom>
        </p:spPr>
        <p:txBody>
          <a:bodyPr/>
          <a:lstStyle>
            <a:lvl1pPr>
              <a:defRPr sz="8600" spc="-258">
                <a:gradFill flip="none" rotWithShape="1">
                  <a:gsLst>
                    <a:gs pos="0">
                      <a:srgbClr val="5E03FF"/>
                    </a:gs>
                    <a:gs pos="100000">
                      <a:srgbClr val="FF00F7"/>
                    </a:gs>
                  </a:gsLst>
                  <a:lin ang="3960000" scaled="0"/>
                </a:gradFill>
              </a:defRPr>
            </a:lvl1pPr>
          </a:lstStyle>
          <a:p>
            <a:r>
              <a:t>Slide Title</a:t>
            </a:r>
          </a:p>
        </p:txBody>
      </p:sp>
      <p:sp>
        <p:nvSpPr>
          <p:cNvPr id="6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70000" y="4267200"/>
            <a:ext cx="9652000" cy="843280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3" name="Slide Subtitl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70000" y="2133600"/>
            <a:ext cx="9652000" cy="10160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5400"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r>
              <a:t>Slide Subtitle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70000" y="3289300"/>
            <a:ext cx="21844000" cy="387350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11600" spc="-348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542E"/>
                    </a:gs>
                  </a:gsLst>
                  <a:lin ang="3960000" scaled="0"/>
                </a:gradFill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70000" y="2133600"/>
            <a:ext cx="21844000" cy="10160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5400"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70000" y="812800"/>
            <a:ext cx="21844000" cy="1562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70000" y="2133600"/>
            <a:ext cx="21844000" cy="10160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5400"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r>
              <a:t>Agenda Subtitle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buClrTx/>
              <a:buSzTx/>
              <a:buNone/>
              <a:defRPr sz="5500" spc="-55"/>
            </a:lvl1pPr>
            <a:lvl2pPr marL="0" indent="457200" defTabSz="825500">
              <a:buClrTx/>
              <a:buSzTx/>
              <a:buNone/>
              <a:defRPr sz="5500" spc="-55"/>
            </a:lvl2pPr>
            <a:lvl3pPr marL="0" indent="914400" defTabSz="825500">
              <a:buClrTx/>
              <a:buSzTx/>
              <a:buNone/>
              <a:defRPr sz="5500" spc="-55"/>
            </a:lvl3pPr>
            <a:lvl4pPr marL="0" indent="1371600" defTabSz="825500">
              <a:buClrTx/>
              <a:buSzTx/>
              <a:buNone/>
              <a:defRPr sz="5500" spc="-55"/>
            </a:lvl4pPr>
            <a:lvl5pPr marL="0" indent="1828800" defTabSz="825500">
              <a:buClrTx/>
              <a:buSzTx/>
              <a:buNone/>
              <a:defRPr sz="5500" spc="-55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70000" y="812800"/>
            <a:ext cx="21844000" cy="1557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70000" y="4267200"/>
            <a:ext cx="21844000" cy="8432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77623" y="13081000"/>
            <a:ext cx="416053" cy="467107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252" baseline="0">
          <a:solidFill>
            <a:srgbClr val="000000"/>
          </a:solidFill>
          <a:uFillTx/>
          <a:latin typeface="+mn-lt"/>
          <a:ea typeface="+mn-ea"/>
          <a:cs typeface="+mn-cs"/>
          <a:sym typeface="Graphik Semibold"/>
        </a:defRPr>
      </a:lvl1pPr>
      <a:lvl2pPr marL="0" marR="0" indent="4572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252" baseline="0">
          <a:solidFill>
            <a:srgbClr val="000000"/>
          </a:solidFill>
          <a:uFillTx/>
          <a:latin typeface="+mn-lt"/>
          <a:ea typeface="+mn-ea"/>
          <a:cs typeface="+mn-cs"/>
          <a:sym typeface="Graphik Semibold"/>
        </a:defRPr>
      </a:lvl2pPr>
      <a:lvl3pPr marL="0" marR="0" indent="9144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252" baseline="0">
          <a:solidFill>
            <a:srgbClr val="000000"/>
          </a:solidFill>
          <a:uFillTx/>
          <a:latin typeface="+mn-lt"/>
          <a:ea typeface="+mn-ea"/>
          <a:cs typeface="+mn-cs"/>
          <a:sym typeface="Graphik Semibold"/>
        </a:defRPr>
      </a:lvl3pPr>
      <a:lvl4pPr marL="0" marR="0" indent="13716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252" baseline="0">
          <a:solidFill>
            <a:srgbClr val="000000"/>
          </a:solidFill>
          <a:uFillTx/>
          <a:latin typeface="+mn-lt"/>
          <a:ea typeface="+mn-ea"/>
          <a:cs typeface="+mn-cs"/>
          <a:sym typeface="Graphik Semibold"/>
        </a:defRPr>
      </a:lvl4pPr>
      <a:lvl5pPr marL="0" marR="0" indent="18288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252" baseline="0">
          <a:solidFill>
            <a:srgbClr val="000000"/>
          </a:solidFill>
          <a:uFillTx/>
          <a:latin typeface="+mn-lt"/>
          <a:ea typeface="+mn-ea"/>
          <a:cs typeface="+mn-cs"/>
          <a:sym typeface="Graphik Semibold"/>
        </a:defRPr>
      </a:lvl5pPr>
      <a:lvl6pPr marL="0" marR="0" indent="22860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252" baseline="0">
          <a:solidFill>
            <a:srgbClr val="000000"/>
          </a:solidFill>
          <a:uFillTx/>
          <a:latin typeface="+mn-lt"/>
          <a:ea typeface="+mn-ea"/>
          <a:cs typeface="+mn-cs"/>
          <a:sym typeface="Graphik Semibold"/>
        </a:defRPr>
      </a:lvl6pPr>
      <a:lvl7pPr marL="0" marR="0" indent="27432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252" baseline="0">
          <a:solidFill>
            <a:srgbClr val="000000"/>
          </a:solidFill>
          <a:uFillTx/>
          <a:latin typeface="+mn-lt"/>
          <a:ea typeface="+mn-ea"/>
          <a:cs typeface="+mn-cs"/>
          <a:sym typeface="Graphik Semibold"/>
        </a:defRPr>
      </a:lvl7pPr>
      <a:lvl8pPr marL="0" marR="0" indent="32004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252" baseline="0">
          <a:solidFill>
            <a:srgbClr val="000000"/>
          </a:solidFill>
          <a:uFillTx/>
          <a:latin typeface="+mn-lt"/>
          <a:ea typeface="+mn-ea"/>
          <a:cs typeface="+mn-cs"/>
          <a:sym typeface="Graphik Semibold"/>
        </a:defRPr>
      </a:lvl8pPr>
      <a:lvl9pPr marL="0" marR="0" indent="36576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252" baseline="0">
          <a:solidFill>
            <a:srgbClr val="000000"/>
          </a:solidFill>
          <a:uFillTx/>
          <a:latin typeface="+mn-lt"/>
          <a:ea typeface="+mn-ea"/>
          <a:cs typeface="+mn-cs"/>
          <a:sym typeface="Graphik Semibold"/>
        </a:defRPr>
      </a:lvl9pPr>
    </p:titleStyle>
    <p:bodyStyle>
      <a:lvl1pPr marL="5588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Graphik"/>
          <a:ea typeface="Graphik"/>
          <a:cs typeface="Graphik"/>
          <a:sym typeface="Graphik"/>
        </a:defRPr>
      </a:lvl1pPr>
      <a:lvl2pPr marL="11176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Graphik"/>
          <a:ea typeface="Graphik"/>
          <a:cs typeface="Graphik"/>
          <a:sym typeface="Graphik"/>
        </a:defRPr>
      </a:lvl2pPr>
      <a:lvl3pPr marL="16764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Graphik"/>
          <a:ea typeface="Graphik"/>
          <a:cs typeface="Graphik"/>
          <a:sym typeface="Graphik"/>
        </a:defRPr>
      </a:lvl3pPr>
      <a:lvl4pPr marL="22352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Graphik"/>
          <a:ea typeface="Graphik"/>
          <a:cs typeface="Graphik"/>
          <a:sym typeface="Graphik"/>
        </a:defRPr>
      </a:lvl4pPr>
      <a:lvl5pPr marL="27940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Graphik"/>
          <a:ea typeface="Graphik"/>
          <a:cs typeface="Graphik"/>
          <a:sym typeface="Graphik"/>
        </a:defRPr>
      </a:lvl5pPr>
      <a:lvl6pPr marL="33528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Graphik"/>
          <a:ea typeface="Graphik"/>
          <a:cs typeface="Graphik"/>
          <a:sym typeface="Graphik"/>
        </a:defRPr>
      </a:lvl6pPr>
      <a:lvl7pPr marL="39116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Graphik"/>
          <a:ea typeface="Graphik"/>
          <a:cs typeface="Graphik"/>
          <a:sym typeface="Graphik"/>
        </a:defRPr>
      </a:lvl7pPr>
      <a:lvl8pPr marL="44704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Graphik"/>
          <a:ea typeface="Graphik"/>
          <a:cs typeface="Graphik"/>
          <a:sym typeface="Graphik"/>
        </a:defRPr>
      </a:lvl8pPr>
      <a:lvl9pPr marL="50292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Graphik"/>
          <a:ea typeface="Graphik"/>
          <a:cs typeface="Graphik"/>
          <a:sym typeface="Graphik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slide" Target="slide13.xml"/><Relationship Id="rId18" Type="http://schemas.openxmlformats.org/officeDocument/2006/relationships/slide" Target="slide18.xml"/><Relationship Id="rId26" Type="http://schemas.openxmlformats.org/officeDocument/2006/relationships/slide" Target="slide27.xml"/><Relationship Id="rId39" Type="http://schemas.openxmlformats.org/officeDocument/2006/relationships/slide" Target="slide41.xml"/><Relationship Id="rId21" Type="http://schemas.openxmlformats.org/officeDocument/2006/relationships/slide" Target="slide21.xml"/><Relationship Id="rId34" Type="http://schemas.openxmlformats.org/officeDocument/2006/relationships/slide" Target="slide36.xml"/><Relationship Id="rId42" Type="http://schemas.openxmlformats.org/officeDocument/2006/relationships/slide" Target="slide44.xml"/><Relationship Id="rId47" Type="http://schemas.openxmlformats.org/officeDocument/2006/relationships/slide" Target="slide49.xml"/><Relationship Id="rId7" Type="http://schemas.openxmlformats.org/officeDocument/2006/relationships/slide" Target="slide7.xml"/><Relationship Id="rId2" Type="http://schemas.openxmlformats.org/officeDocument/2006/relationships/slide" Target="slide23.xml"/><Relationship Id="rId16" Type="http://schemas.openxmlformats.org/officeDocument/2006/relationships/slide" Target="slide16.xml"/><Relationship Id="rId29" Type="http://schemas.openxmlformats.org/officeDocument/2006/relationships/slide" Target="slide3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11" Type="http://schemas.openxmlformats.org/officeDocument/2006/relationships/slide" Target="slide11.xml"/><Relationship Id="rId24" Type="http://schemas.openxmlformats.org/officeDocument/2006/relationships/slide" Target="slide25.xml"/><Relationship Id="rId32" Type="http://schemas.openxmlformats.org/officeDocument/2006/relationships/slide" Target="slide34.xml"/><Relationship Id="rId37" Type="http://schemas.openxmlformats.org/officeDocument/2006/relationships/slide" Target="slide39.xml"/><Relationship Id="rId40" Type="http://schemas.openxmlformats.org/officeDocument/2006/relationships/slide" Target="slide42.xml"/><Relationship Id="rId45" Type="http://schemas.openxmlformats.org/officeDocument/2006/relationships/slide" Target="slide47.xml"/><Relationship Id="rId5" Type="http://schemas.openxmlformats.org/officeDocument/2006/relationships/slide" Target="slide5.xml"/><Relationship Id="rId15" Type="http://schemas.openxmlformats.org/officeDocument/2006/relationships/slide" Target="slide15.xml"/><Relationship Id="rId23" Type="http://schemas.openxmlformats.org/officeDocument/2006/relationships/slide" Target="slide24.xml"/><Relationship Id="rId28" Type="http://schemas.openxmlformats.org/officeDocument/2006/relationships/slide" Target="slide29.xml"/><Relationship Id="rId36" Type="http://schemas.openxmlformats.org/officeDocument/2006/relationships/slide" Target="slide38.xml"/><Relationship Id="rId10" Type="http://schemas.openxmlformats.org/officeDocument/2006/relationships/slide" Target="slide10.xml"/><Relationship Id="rId19" Type="http://schemas.openxmlformats.org/officeDocument/2006/relationships/slide" Target="slide19.xml"/><Relationship Id="rId31" Type="http://schemas.openxmlformats.org/officeDocument/2006/relationships/slide" Target="slide33.xml"/><Relationship Id="rId44" Type="http://schemas.openxmlformats.org/officeDocument/2006/relationships/slide" Target="slide46.xml"/><Relationship Id="rId4" Type="http://schemas.openxmlformats.org/officeDocument/2006/relationships/slide" Target="slide4.xml"/><Relationship Id="rId9" Type="http://schemas.openxmlformats.org/officeDocument/2006/relationships/slide" Target="slide9.xml"/><Relationship Id="rId14" Type="http://schemas.openxmlformats.org/officeDocument/2006/relationships/slide" Target="slide14.xml"/><Relationship Id="rId22" Type="http://schemas.openxmlformats.org/officeDocument/2006/relationships/slide" Target="slide22.xml"/><Relationship Id="rId27" Type="http://schemas.openxmlformats.org/officeDocument/2006/relationships/slide" Target="slide28.xml"/><Relationship Id="rId30" Type="http://schemas.openxmlformats.org/officeDocument/2006/relationships/slide" Target="slide32.xml"/><Relationship Id="rId35" Type="http://schemas.openxmlformats.org/officeDocument/2006/relationships/slide" Target="slide37.xml"/><Relationship Id="rId43" Type="http://schemas.openxmlformats.org/officeDocument/2006/relationships/slide" Target="slide45.xml"/><Relationship Id="rId8" Type="http://schemas.openxmlformats.org/officeDocument/2006/relationships/slide" Target="slide8.xml"/><Relationship Id="rId3" Type="http://schemas.openxmlformats.org/officeDocument/2006/relationships/slide" Target="slide3.xml"/><Relationship Id="rId12" Type="http://schemas.openxmlformats.org/officeDocument/2006/relationships/slide" Target="slide12.xml"/><Relationship Id="rId17" Type="http://schemas.openxmlformats.org/officeDocument/2006/relationships/slide" Target="slide17.xml"/><Relationship Id="rId25" Type="http://schemas.openxmlformats.org/officeDocument/2006/relationships/slide" Target="slide26.xml"/><Relationship Id="rId33" Type="http://schemas.openxmlformats.org/officeDocument/2006/relationships/slide" Target="slide35.xml"/><Relationship Id="rId38" Type="http://schemas.openxmlformats.org/officeDocument/2006/relationships/slide" Target="slide40.xml"/><Relationship Id="rId46" Type="http://schemas.openxmlformats.org/officeDocument/2006/relationships/slide" Target="slide48.xml"/><Relationship Id="rId20" Type="http://schemas.openxmlformats.org/officeDocument/2006/relationships/slide" Target="slide20.xml"/><Relationship Id="rId41" Type="http://schemas.openxmlformats.org/officeDocument/2006/relationships/slide" Target="slide4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slide" Target="slide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image" Target="../media/image38.jpeg"/><Relationship Id="rId7" Type="http://schemas.openxmlformats.org/officeDocument/2006/relationships/image" Target="../media/image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2.png"/><Relationship Id="rId7" Type="http://schemas.openxmlformats.org/officeDocument/2006/relationships/slide" Target="slide2.xm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png"/><Relationship Id="rId9" Type="http://schemas.openxmlformats.org/officeDocument/2006/relationships/image" Target="../media/image3.sv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3.sv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slide" Target="slide2.xml"/><Relationship Id="rId4" Type="http://schemas.openxmlformats.org/officeDocument/2006/relationships/image" Target="../media/image48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image" Target="../media/image50.png"/><Relationship Id="rId7" Type="http://schemas.openxmlformats.org/officeDocument/2006/relationships/image" Target="../media/image2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slide" Target="slide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7.jpeg"/><Relationship Id="rId7" Type="http://schemas.openxmlformats.org/officeDocument/2006/relationships/slide" Target="slide2.xm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Relationship Id="rId9" Type="http://schemas.openxmlformats.org/officeDocument/2006/relationships/image" Target="../media/image3.sv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3.sv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slide" Target="slide2.xml"/><Relationship Id="rId4" Type="http://schemas.openxmlformats.org/officeDocument/2006/relationships/image" Target="../media/image6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slide" Target="slide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Image" descr="Image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t="7812" b="7812"/>
          <a:stretch>
            <a:fillRect/>
          </a:stretch>
        </p:blipFill>
        <p:spPr>
          <a:xfrm>
            <a:off x="-1" y="0"/>
            <a:ext cx="24384001" cy="13716000"/>
          </a:xfrm>
          <a:prstGeom prst="rect">
            <a:avLst/>
          </a:prstGeom>
        </p:spPr>
      </p:pic>
      <p:sp>
        <p:nvSpPr>
          <p:cNvPr id="152" name="Questio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Questions</a:t>
            </a:r>
          </a:p>
        </p:txBody>
      </p:sp>
      <p:sp>
        <p:nvSpPr>
          <p:cNvPr id="153" name="Grade 1 - FI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Grade 1 - FI</a:t>
            </a:r>
          </a:p>
        </p:txBody>
      </p:sp>
      <p:sp>
        <p:nvSpPr>
          <p:cNvPr id="154" name="Mme. Chiasson &amp; Mme. Carroll"/>
          <p:cNvSpPr txBox="1"/>
          <p:nvPr/>
        </p:nvSpPr>
        <p:spPr>
          <a:xfrm>
            <a:off x="1270000" y="12680460"/>
            <a:ext cx="21844000" cy="6940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defRPr sz="35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r>
              <a:t>Mme. Chiasson &amp; Mme. Carroll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Qu’est-ce qu’il y a dans ton sac d’école?"/>
          <p:cNvSpPr txBox="1">
            <a:spLocks noGrp="1"/>
          </p:cNvSpPr>
          <p:nvPr>
            <p:ph type="title"/>
          </p:nvPr>
        </p:nvSpPr>
        <p:spPr>
          <a:xfrm>
            <a:off x="1270000" y="4921250"/>
            <a:ext cx="21844000" cy="3873500"/>
          </a:xfrm>
          <a:prstGeom prst="rect">
            <a:avLst/>
          </a:prstGeom>
        </p:spPr>
        <p:txBody>
          <a:bodyPr/>
          <a:lstStyle/>
          <a:p>
            <a:r>
              <a:t>Qu’est-ce qu’il y a dans ton sac d’école?</a:t>
            </a:r>
          </a:p>
        </p:txBody>
      </p:sp>
      <p:sp>
        <p:nvSpPr>
          <p:cNvPr id="186" name="Dans mon sac à dos il y a ..."/>
          <p:cNvSpPr txBox="1"/>
          <p:nvPr/>
        </p:nvSpPr>
        <p:spPr>
          <a:xfrm>
            <a:off x="4120336" y="9431146"/>
            <a:ext cx="18077792" cy="1551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8600" spc="-258">
                <a:gradFill flip="none" rotWithShape="1">
                  <a:gsLst>
                    <a:gs pos="0">
                      <a:srgbClr val="5E03FF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Graphik Semibold"/>
              </a:defRPr>
            </a:lvl1pPr>
          </a:lstStyle>
          <a:p>
            <a:r>
              <a:t>Dans mon sac à dos il y a ...</a:t>
            </a:r>
          </a:p>
        </p:txBody>
      </p:sp>
      <p:pic>
        <p:nvPicPr>
          <p:cNvPr id="18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26454" y="910060"/>
            <a:ext cx="4318001" cy="4787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Graphic 4" descr="Home with solid fill">
            <a:hlinkClick r:id="rId3" action="ppaction://hlinksldjump"/>
            <a:extLst>
              <a:ext uri="{FF2B5EF4-FFF2-40B4-BE49-F238E27FC236}">
                <a16:creationId xmlns:a16="http://schemas.microsoft.com/office/drawing/2014/main" id="{484BFFB8-4EBB-4736-84D3-7A53E9A33B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448175" y="984248"/>
            <a:ext cx="2305051" cy="230505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En quelle anneé es-tu?"/>
          <p:cNvSpPr txBox="1">
            <a:spLocks noGrp="1"/>
          </p:cNvSpPr>
          <p:nvPr>
            <p:ph type="title"/>
          </p:nvPr>
        </p:nvSpPr>
        <p:spPr>
          <a:xfrm>
            <a:off x="1270000" y="3285819"/>
            <a:ext cx="21844000" cy="3873501"/>
          </a:xfrm>
          <a:prstGeom prst="rect">
            <a:avLst/>
          </a:prstGeom>
        </p:spPr>
        <p:txBody>
          <a:bodyPr/>
          <a:lstStyle/>
          <a:p>
            <a:r>
              <a:t>En quelle anneé es-tu?</a:t>
            </a:r>
          </a:p>
        </p:txBody>
      </p:sp>
      <p:sp>
        <p:nvSpPr>
          <p:cNvPr id="190" name="Je suis en 1re année"/>
          <p:cNvSpPr txBox="1"/>
          <p:nvPr/>
        </p:nvSpPr>
        <p:spPr>
          <a:xfrm>
            <a:off x="3153104" y="7434633"/>
            <a:ext cx="18077792" cy="1551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8600" spc="-258">
                <a:gradFill flip="none" rotWithShape="1">
                  <a:gsLst>
                    <a:gs pos="0">
                      <a:srgbClr val="5E03FF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Graphik Semibold"/>
              </a:defRPr>
            </a:lvl1pPr>
          </a:lstStyle>
          <a:p>
            <a:r>
              <a:t>Je suis en 1re année</a:t>
            </a:r>
          </a:p>
        </p:txBody>
      </p:sp>
      <p:pic>
        <p:nvPicPr>
          <p:cNvPr id="19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3285" y="9261124"/>
            <a:ext cx="6502401" cy="4470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Graphic 4" descr="Home with solid fill">
            <a:hlinkClick r:id="rId3" action="ppaction://hlinksldjump"/>
            <a:extLst>
              <a:ext uri="{FF2B5EF4-FFF2-40B4-BE49-F238E27FC236}">
                <a16:creationId xmlns:a16="http://schemas.microsoft.com/office/drawing/2014/main" id="{62DE8995-2013-4E91-A021-AE9A3A01CD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448175" y="984248"/>
            <a:ext cx="2305051" cy="230505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Qui est dans ta famille?"/>
          <p:cNvSpPr txBox="1">
            <a:spLocks noGrp="1"/>
          </p:cNvSpPr>
          <p:nvPr>
            <p:ph type="title"/>
          </p:nvPr>
        </p:nvSpPr>
        <p:spPr>
          <a:xfrm>
            <a:off x="1270000" y="2689362"/>
            <a:ext cx="21844000" cy="3873501"/>
          </a:xfrm>
          <a:prstGeom prst="rect">
            <a:avLst/>
          </a:prstGeom>
        </p:spPr>
        <p:txBody>
          <a:bodyPr/>
          <a:lstStyle/>
          <a:p>
            <a:r>
              <a:t>Qui est dans ta famille?</a:t>
            </a:r>
          </a:p>
        </p:txBody>
      </p:sp>
      <p:sp>
        <p:nvSpPr>
          <p:cNvPr id="194" name="Dans ma famille, j’ai un(e) ..."/>
          <p:cNvSpPr txBox="1"/>
          <p:nvPr/>
        </p:nvSpPr>
        <p:spPr>
          <a:xfrm>
            <a:off x="3153104" y="6645642"/>
            <a:ext cx="18077792" cy="1551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8600" spc="-258">
                <a:gradFill flip="none" rotWithShape="1">
                  <a:gsLst>
                    <a:gs pos="0">
                      <a:srgbClr val="5E03FF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Graphik Semibold"/>
              </a:defRPr>
            </a:lvl1pPr>
          </a:lstStyle>
          <a:p>
            <a:r>
              <a:t>Dans ma famille, j’ai un(e) ...</a:t>
            </a:r>
          </a:p>
        </p:txBody>
      </p:sp>
      <p:pic>
        <p:nvPicPr>
          <p:cNvPr id="19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99178" y="7899138"/>
            <a:ext cx="5982489" cy="5751837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Graphic 4" descr="Home with solid fill">
            <a:hlinkClick r:id="rId3" action="ppaction://hlinksldjump"/>
            <a:extLst>
              <a:ext uri="{FF2B5EF4-FFF2-40B4-BE49-F238E27FC236}">
                <a16:creationId xmlns:a16="http://schemas.microsoft.com/office/drawing/2014/main" id="{30B71A8D-80E7-456C-85D1-A7BCAA3E23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448175" y="984248"/>
            <a:ext cx="2305051" cy="230505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Comment s’appelle ton papa (ou ta maman?)"/>
          <p:cNvSpPr txBox="1">
            <a:spLocks noGrp="1"/>
          </p:cNvSpPr>
          <p:nvPr>
            <p:ph type="title"/>
          </p:nvPr>
        </p:nvSpPr>
        <p:spPr>
          <a:xfrm>
            <a:off x="1270000" y="4921250"/>
            <a:ext cx="21844000" cy="3873500"/>
          </a:xfrm>
          <a:prstGeom prst="rect">
            <a:avLst/>
          </a:prstGeom>
        </p:spPr>
        <p:txBody>
          <a:bodyPr/>
          <a:lstStyle/>
          <a:p>
            <a:r>
              <a:t>Comment s’appelle ton papa (ou ta maman?)</a:t>
            </a:r>
          </a:p>
        </p:txBody>
      </p:sp>
      <p:sp>
        <p:nvSpPr>
          <p:cNvPr id="198" name="Ma maman s’appelle.....…"/>
          <p:cNvSpPr txBox="1"/>
          <p:nvPr/>
        </p:nvSpPr>
        <p:spPr>
          <a:xfrm>
            <a:off x="4746192" y="9008414"/>
            <a:ext cx="14891616" cy="27217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defRPr sz="8600" spc="-258">
                <a:gradFill flip="none" rotWithShape="1">
                  <a:gsLst>
                    <a:gs pos="0">
                      <a:srgbClr val="5E03FF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Graphik Semibold"/>
              </a:defRPr>
            </a:pPr>
            <a:r>
              <a:t>Ma maman s’appelle.....</a:t>
            </a:r>
          </a:p>
          <a:p>
            <a:pPr>
              <a:lnSpc>
                <a:spcPct val="80000"/>
              </a:lnSpc>
              <a:defRPr sz="8600" spc="-258">
                <a:gradFill flip="none" rotWithShape="1">
                  <a:gsLst>
                    <a:gs pos="0">
                      <a:srgbClr val="5E03FF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Graphik Semibold"/>
              </a:defRPr>
            </a:pPr>
            <a:r>
              <a:t>Mon papa s’appelle ....</a:t>
            </a:r>
          </a:p>
        </p:txBody>
      </p:sp>
      <p:pic>
        <p:nvPicPr>
          <p:cNvPr id="19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8980" y="389924"/>
            <a:ext cx="6243954" cy="5244106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Graphic 4" descr="Home with solid fill">
            <a:hlinkClick r:id="rId3" action="ppaction://hlinksldjump"/>
            <a:extLst>
              <a:ext uri="{FF2B5EF4-FFF2-40B4-BE49-F238E27FC236}">
                <a16:creationId xmlns:a16="http://schemas.microsoft.com/office/drawing/2014/main" id="{76AB9CF7-26F5-4ABB-BEFA-6A600CE8B7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448175" y="984248"/>
            <a:ext cx="2305051" cy="230505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7118" y="6219120"/>
            <a:ext cx="7772401" cy="7480301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Comment s’appelle ton frère (ou ta sœur?)"/>
          <p:cNvSpPr txBox="1">
            <a:spLocks noGrp="1"/>
          </p:cNvSpPr>
          <p:nvPr>
            <p:ph type="title"/>
          </p:nvPr>
        </p:nvSpPr>
        <p:spPr>
          <a:xfrm>
            <a:off x="1270000" y="4174863"/>
            <a:ext cx="21844000" cy="3873501"/>
          </a:xfrm>
          <a:prstGeom prst="rect">
            <a:avLst/>
          </a:prstGeom>
        </p:spPr>
        <p:txBody>
          <a:bodyPr/>
          <a:lstStyle/>
          <a:p>
            <a:r>
              <a:t>Comment s’appelle ton frère (ou ta sœur?)</a:t>
            </a:r>
          </a:p>
        </p:txBody>
      </p:sp>
      <p:sp>
        <p:nvSpPr>
          <p:cNvPr id="203" name="Ma sœur s’appelle...…"/>
          <p:cNvSpPr txBox="1"/>
          <p:nvPr/>
        </p:nvSpPr>
        <p:spPr>
          <a:xfrm>
            <a:off x="4198748" y="7871415"/>
            <a:ext cx="14891616" cy="27217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defRPr sz="8600" spc="-258">
                <a:gradFill flip="none" rotWithShape="1">
                  <a:gsLst>
                    <a:gs pos="0">
                      <a:srgbClr val="5E03FF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Graphik Semibold"/>
              </a:defRPr>
            </a:pPr>
            <a:r>
              <a:t>Ma sœur s’appelle...</a:t>
            </a:r>
          </a:p>
          <a:p>
            <a:pPr>
              <a:lnSpc>
                <a:spcPct val="80000"/>
              </a:lnSpc>
              <a:defRPr sz="8600" spc="-258">
                <a:gradFill flip="none" rotWithShape="1">
                  <a:gsLst>
                    <a:gs pos="0">
                      <a:srgbClr val="5E03FF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Graphik Semibold"/>
              </a:defRPr>
            </a:pPr>
            <a:r>
              <a:t>Mon frère s’appelle ...</a:t>
            </a:r>
          </a:p>
        </p:txBody>
      </p:sp>
      <p:pic>
        <p:nvPicPr>
          <p:cNvPr id="5" name="Graphic 4" descr="Home with solid fill">
            <a:hlinkClick r:id="rId3" action="ppaction://hlinksldjump"/>
            <a:extLst>
              <a:ext uri="{FF2B5EF4-FFF2-40B4-BE49-F238E27FC236}">
                <a16:creationId xmlns:a16="http://schemas.microsoft.com/office/drawing/2014/main" id="{71BC6258-508D-4B99-A417-9895A594A4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448175" y="984248"/>
            <a:ext cx="2305051" cy="230505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40093" y="6238545"/>
            <a:ext cx="7673061" cy="7673062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Qui d’autres fait partie de ta famille?"/>
          <p:cNvSpPr txBox="1">
            <a:spLocks noGrp="1"/>
          </p:cNvSpPr>
          <p:nvPr>
            <p:ph type="title"/>
          </p:nvPr>
        </p:nvSpPr>
        <p:spPr>
          <a:xfrm>
            <a:off x="134099" y="2452860"/>
            <a:ext cx="24115802" cy="3873501"/>
          </a:xfrm>
          <a:prstGeom prst="rect">
            <a:avLst/>
          </a:prstGeom>
        </p:spPr>
        <p:txBody>
          <a:bodyPr/>
          <a:lstStyle/>
          <a:p>
            <a:r>
              <a:t>Qui d’autres fait partie de ta famille?</a:t>
            </a:r>
          </a:p>
        </p:txBody>
      </p:sp>
      <p:sp>
        <p:nvSpPr>
          <p:cNvPr id="207" name="J’ai aussi un(e) ..."/>
          <p:cNvSpPr txBox="1"/>
          <p:nvPr/>
        </p:nvSpPr>
        <p:spPr>
          <a:xfrm>
            <a:off x="4746192" y="6688042"/>
            <a:ext cx="14891616" cy="1551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8600" spc="-258">
                <a:gradFill flip="none" rotWithShape="1">
                  <a:gsLst>
                    <a:gs pos="0">
                      <a:srgbClr val="5E03FF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Graphik Semibold"/>
              </a:defRPr>
            </a:lvl1pPr>
          </a:lstStyle>
          <a:p>
            <a:r>
              <a:t>J’ai aussi un(e) ...</a:t>
            </a:r>
          </a:p>
        </p:txBody>
      </p:sp>
      <p:pic>
        <p:nvPicPr>
          <p:cNvPr id="5" name="Graphic 4" descr="Home with solid fill">
            <a:hlinkClick r:id="rId3" action="ppaction://hlinksldjump"/>
            <a:extLst>
              <a:ext uri="{FF2B5EF4-FFF2-40B4-BE49-F238E27FC236}">
                <a16:creationId xmlns:a16="http://schemas.microsoft.com/office/drawing/2014/main" id="{D3500F90-5D4E-4D5E-BD0E-AFFE410E9C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448175" y="984248"/>
            <a:ext cx="2305051" cy="230505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Combien de personnes y a t-il dans ta famille?"/>
          <p:cNvSpPr txBox="1">
            <a:spLocks noGrp="1"/>
          </p:cNvSpPr>
          <p:nvPr>
            <p:ph type="title"/>
          </p:nvPr>
        </p:nvSpPr>
        <p:spPr>
          <a:xfrm>
            <a:off x="-136353" y="4921250"/>
            <a:ext cx="24115801" cy="3873500"/>
          </a:xfrm>
          <a:prstGeom prst="rect">
            <a:avLst/>
          </a:prstGeom>
        </p:spPr>
        <p:txBody>
          <a:bodyPr/>
          <a:lstStyle/>
          <a:p>
            <a:r>
              <a:t>Combien de personnes y a t-il dans ta famille?</a:t>
            </a:r>
          </a:p>
        </p:txBody>
      </p:sp>
      <p:sp>
        <p:nvSpPr>
          <p:cNvPr id="210" name="Dans ma famille, il y a __ personnes"/>
          <p:cNvSpPr txBox="1"/>
          <p:nvPr/>
        </p:nvSpPr>
        <p:spPr>
          <a:xfrm>
            <a:off x="3312793" y="9404389"/>
            <a:ext cx="18218182" cy="1551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8600" spc="-258">
                <a:gradFill flip="none" rotWithShape="1">
                  <a:gsLst>
                    <a:gs pos="0">
                      <a:srgbClr val="5E03FF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Graphik Semibold"/>
              </a:defRPr>
            </a:lvl1pPr>
          </a:lstStyle>
          <a:p>
            <a:r>
              <a:t>Dans ma famille, il y a __ personnes</a:t>
            </a:r>
          </a:p>
        </p:txBody>
      </p:sp>
      <p:pic>
        <p:nvPicPr>
          <p:cNvPr id="21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65131" y="30109"/>
            <a:ext cx="7823632" cy="5522564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Graphic 4" descr="Home with solid fill">
            <a:hlinkClick r:id="rId3" action="ppaction://hlinksldjump"/>
            <a:extLst>
              <a:ext uri="{FF2B5EF4-FFF2-40B4-BE49-F238E27FC236}">
                <a16:creationId xmlns:a16="http://schemas.microsoft.com/office/drawing/2014/main" id="{01E4A1C3-A6AA-4BB1-85D9-042B3EB9DA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448175" y="984248"/>
            <a:ext cx="2305051" cy="230505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Qui y a t-il dans ta famille?"/>
          <p:cNvSpPr txBox="1">
            <a:spLocks noGrp="1"/>
          </p:cNvSpPr>
          <p:nvPr>
            <p:ph type="title"/>
          </p:nvPr>
        </p:nvSpPr>
        <p:spPr>
          <a:xfrm>
            <a:off x="-136353" y="4921250"/>
            <a:ext cx="24115801" cy="3873500"/>
          </a:xfrm>
          <a:prstGeom prst="rect">
            <a:avLst/>
          </a:prstGeom>
        </p:spPr>
        <p:txBody>
          <a:bodyPr/>
          <a:lstStyle/>
          <a:p>
            <a:r>
              <a:t>Qui y a t-il dans ta famille?</a:t>
            </a:r>
          </a:p>
        </p:txBody>
      </p:sp>
      <p:sp>
        <p:nvSpPr>
          <p:cNvPr id="214" name="Il y a un papa, une maman, ___ frères et ___ sœurs."/>
          <p:cNvSpPr txBox="1"/>
          <p:nvPr/>
        </p:nvSpPr>
        <p:spPr>
          <a:xfrm>
            <a:off x="3312793" y="8819097"/>
            <a:ext cx="18218182" cy="27217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8600" spc="-258">
                <a:gradFill flip="none" rotWithShape="1">
                  <a:gsLst>
                    <a:gs pos="0">
                      <a:srgbClr val="5E03FF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Graphik Semibold"/>
              </a:defRPr>
            </a:lvl1pPr>
          </a:lstStyle>
          <a:p>
            <a:r>
              <a:t>Il y a un papa, une maman, ___ frères et ___ sœurs.</a:t>
            </a:r>
          </a:p>
        </p:txBody>
      </p:sp>
      <p:pic>
        <p:nvPicPr>
          <p:cNvPr id="21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8980" y="389924"/>
            <a:ext cx="6243954" cy="5244106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Graphic 4" descr="Home with solid fill">
            <a:hlinkClick r:id="rId3" action="ppaction://hlinksldjump"/>
            <a:extLst>
              <a:ext uri="{FF2B5EF4-FFF2-40B4-BE49-F238E27FC236}">
                <a16:creationId xmlns:a16="http://schemas.microsoft.com/office/drawing/2014/main" id="{13BE3875-2B53-408F-BA00-E9E9503A8E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448175" y="984248"/>
            <a:ext cx="2305051" cy="230505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Quel animal as-tu à la maison?"/>
          <p:cNvSpPr txBox="1">
            <a:spLocks noGrp="1"/>
          </p:cNvSpPr>
          <p:nvPr>
            <p:ph type="title"/>
          </p:nvPr>
        </p:nvSpPr>
        <p:spPr>
          <a:xfrm>
            <a:off x="1270000" y="3285819"/>
            <a:ext cx="21844000" cy="3873501"/>
          </a:xfrm>
          <a:prstGeom prst="rect">
            <a:avLst/>
          </a:prstGeom>
        </p:spPr>
        <p:txBody>
          <a:bodyPr/>
          <a:lstStyle/>
          <a:p>
            <a:r>
              <a:t>Quel animal as-tu à la maison?</a:t>
            </a:r>
          </a:p>
        </p:txBody>
      </p:sp>
      <p:sp>
        <p:nvSpPr>
          <p:cNvPr id="218" name="J’ai ... à la maison"/>
          <p:cNvSpPr txBox="1"/>
          <p:nvPr/>
        </p:nvSpPr>
        <p:spPr>
          <a:xfrm>
            <a:off x="5575249" y="8130666"/>
            <a:ext cx="13233503" cy="1551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8600" spc="-258">
                <a:gradFill flip="none" rotWithShape="1">
                  <a:gsLst>
                    <a:gs pos="0">
                      <a:srgbClr val="5E03FF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Graphik Semibold"/>
              </a:defRPr>
            </a:lvl1pPr>
          </a:lstStyle>
          <a:p>
            <a:r>
              <a:t>J’ai ... à la maison</a:t>
            </a:r>
          </a:p>
        </p:txBody>
      </p:sp>
      <p:pic>
        <p:nvPicPr>
          <p:cNvPr id="21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9609" y="510371"/>
            <a:ext cx="6509147" cy="49632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Graphic 4" descr="Home with solid fill">
            <a:hlinkClick r:id="rId3" action="ppaction://hlinksldjump"/>
            <a:extLst>
              <a:ext uri="{FF2B5EF4-FFF2-40B4-BE49-F238E27FC236}">
                <a16:creationId xmlns:a16="http://schemas.microsoft.com/office/drawing/2014/main" id="{5374E009-EF34-4572-B5E2-0264D5C53D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448175" y="984248"/>
            <a:ext cx="2305051" cy="230505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Comment s’appelle ton ami(e)?"/>
          <p:cNvSpPr txBox="1">
            <a:spLocks noGrp="1"/>
          </p:cNvSpPr>
          <p:nvPr>
            <p:ph type="title"/>
          </p:nvPr>
        </p:nvSpPr>
        <p:spPr>
          <a:xfrm>
            <a:off x="1270000" y="3285819"/>
            <a:ext cx="21844000" cy="3873501"/>
          </a:xfrm>
          <a:prstGeom prst="rect">
            <a:avLst/>
          </a:prstGeom>
        </p:spPr>
        <p:txBody>
          <a:bodyPr/>
          <a:lstStyle/>
          <a:p>
            <a:r>
              <a:t>Comment s’appelle ton ami(e)?</a:t>
            </a:r>
          </a:p>
        </p:txBody>
      </p:sp>
      <p:sp>
        <p:nvSpPr>
          <p:cNvPr id="222" name="Mon ami s’appelle...…"/>
          <p:cNvSpPr txBox="1"/>
          <p:nvPr/>
        </p:nvSpPr>
        <p:spPr>
          <a:xfrm>
            <a:off x="5420816" y="7447838"/>
            <a:ext cx="13542368" cy="27217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defRPr sz="8600" spc="-258">
                <a:gradFill flip="none" rotWithShape="1">
                  <a:gsLst>
                    <a:gs pos="0">
                      <a:srgbClr val="5E03FF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Graphik Semibold"/>
              </a:defRPr>
            </a:pPr>
            <a:r>
              <a:t>Mon ami s’appelle...</a:t>
            </a:r>
          </a:p>
          <a:p>
            <a:pPr>
              <a:lnSpc>
                <a:spcPct val="80000"/>
              </a:lnSpc>
              <a:defRPr sz="8600" spc="-258">
                <a:gradFill flip="none" rotWithShape="1">
                  <a:gsLst>
                    <a:gs pos="0">
                      <a:srgbClr val="5E03FF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Graphik Semibold"/>
              </a:defRPr>
            </a:pPr>
            <a:r>
              <a:t>Mon amie s’appelle...</a:t>
            </a:r>
          </a:p>
        </p:txBody>
      </p:sp>
      <p:pic>
        <p:nvPicPr>
          <p:cNvPr id="22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21616" y="8694860"/>
            <a:ext cx="6502401" cy="431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Graphic 4" descr="Home with solid fill">
            <a:hlinkClick r:id="rId3" action="ppaction://hlinksldjump"/>
            <a:extLst>
              <a:ext uri="{FF2B5EF4-FFF2-40B4-BE49-F238E27FC236}">
                <a16:creationId xmlns:a16="http://schemas.microsoft.com/office/drawing/2014/main" id="{64F937B0-3515-4B98-9B93-06699124D1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448175" y="984248"/>
            <a:ext cx="2305051" cy="230505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2000">
              <a:schemeClr val="accent1">
                <a:lumMod val="60000"/>
                <a:lumOff val="40000"/>
              </a:schemeClr>
            </a:gs>
            <a:gs pos="0">
              <a:schemeClr val="accent1">
                <a:lumMod val="75000"/>
              </a:schemeClr>
            </a:gs>
            <a:gs pos="59000">
              <a:schemeClr val="accent1">
                <a:lumMod val="40000"/>
                <a:lumOff val="60000"/>
              </a:schemeClr>
            </a:gs>
            <a:gs pos="83000">
              <a:schemeClr val="accent1">
                <a:lumMod val="20000"/>
                <a:lumOff val="80000"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val 25">
            <a:hlinkClick r:id="rId2" action="ppaction://hlinksldjump"/>
            <a:extLst>
              <a:ext uri="{FF2B5EF4-FFF2-40B4-BE49-F238E27FC236}">
                <a16:creationId xmlns:a16="http://schemas.microsoft.com/office/drawing/2014/main" id="{95C54D4E-2B33-4380-BD6E-0D68DA63B36C}"/>
              </a:ext>
            </a:extLst>
          </p:cNvPr>
          <p:cNvSpPr/>
          <p:nvPr/>
        </p:nvSpPr>
        <p:spPr>
          <a:xfrm>
            <a:off x="11250929" y="1834274"/>
            <a:ext cx="1845945" cy="836732"/>
          </a:xfrm>
          <a:custGeom>
            <a:avLst/>
            <a:gdLst>
              <a:gd name="connsiteX0" fmla="*/ 0 w 1845945"/>
              <a:gd name="connsiteY0" fmla="*/ 418366 h 836732"/>
              <a:gd name="connsiteX1" fmla="*/ 922973 w 1845945"/>
              <a:gd name="connsiteY1" fmla="*/ 0 h 836732"/>
              <a:gd name="connsiteX2" fmla="*/ 1845946 w 1845945"/>
              <a:gd name="connsiteY2" fmla="*/ 418366 h 836732"/>
              <a:gd name="connsiteX3" fmla="*/ 922973 w 1845945"/>
              <a:gd name="connsiteY3" fmla="*/ 836732 h 836732"/>
              <a:gd name="connsiteX4" fmla="*/ 0 w 1845945"/>
              <a:gd name="connsiteY4" fmla="*/ 418366 h 836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5945" h="836732" fill="none" extrusionOk="0">
                <a:moveTo>
                  <a:pt x="0" y="418366"/>
                </a:moveTo>
                <a:cubicBezTo>
                  <a:pt x="-31695" y="186778"/>
                  <a:pt x="379308" y="-67108"/>
                  <a:pt x="922973" y="0"/>
                </a:cubicBezTo>
                <a:cubicBezTo>
                  <a:pt x="1471498" y="38487"/>
                  <a:pt x="1834073" y="179402"/>
                  <a:pt x="1845946" y="418366"/>
                </a:cubicBezTo>
                <a:cubicBezTo>
                  <a:pt x="1845411" y="604439"/>
                  <a:pt x="1392069" y="906772"/>
                  <a:pt x="922973" y="836732"/>
                </a:cubicBezTo>
                <a:cubicBezTo>
                  <a:pt x="401894" y="885765"/>
                  <a:pt x="45693" y="631515"/>
                  <a:pt x="0" y="418366"/>
                </a:cubicBezTo>
                <a:close/>
              </a:path>
              <a:path w="1845945" h="836732" stroke="0" extrusionOk="0">
                <a:moveTo>
                  <a:pt x="0" y="418366"/>
                </a:moveTo>
                <a:cubicBezTo>
                  <a:pt x="-48383" y="171353"/>
                  <a:pt x="428249" y="57752"/>
                  <a:pt x="922973" y="0"/>
                </a:cubicBezTo>
                <a:cubicBezTo>
                  <a:pt x="1443841" y="39054"/>
                  <a:pt x="1852245" y="184460"/>
                  <a:pt x="1845946" y="418366"/>
                </a:cubicBezTo>
                <a:cubicBezTo>
                  <a:pt x="1920432" y="608774"/>
                  <a:pt x="1492675" y="751232"/>
                  <a:pt x="922973" y="836732"/>
                </a:cubicBezTo>
                <a:cubicBezTo>
                  <a:pt x="387014" y="863488"/>
                  <a:pt x="24830" y="701133"/>
                  <a:pt x="0" y="41836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3289848010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Graphik Medium"/>
                <a:ea typeface="Graphik Medium"/>
                <a:cs typeface="Graphik Medium"/>
                <a:sym typeface="Graphik Medium"/>
              </a:rPr>
              <a:t>21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Graphik Medium"/>
              <a:ea typeface="Graphik Medium"/>
              <a:cs typeface="Graphik Medium"/>
              <a:sym typeface="Graphik Medium"/>
            </a:endParaRPr>
          </a:p>
        </p:txBody>
      </p:sp>
      <p:sp>
        <p:nvSpPr>
          <p:cNvPr id="6" name="Oval 5">
            <a:hlinkClick r:id="rId3" action="ppaction://hlinksldjump"/>
            <a:extLst>
              <a:ext uri="{FF2B5EF4-FFF2-40B4-BE49-F238E27FC236}">
                <a16:creationId xmlns:a16="http://schemas.microsoft.com/office/drawing/2014/main" id="{3E4C5C81-5141-4FD4-8C84-86FC611DD503}"/>
              </a:ext>
            </a:extLst>
          </p:cNvPr>
          <p:cNvSpPr/>
          <p:nvPr/>
        </p:nvSpPr>
        <p:spPr>
          <a:xfrm>
            <a:off x="5532119" y="1784491"/>
            <a:ext cx="1845945" cy="836732"/>
          </a:xfrm>
          <a:custGeom>
            <a:avLst/>
            <a:gdLst>
              <a:gd name="connsiteX0" fmla="*/ 0 w 1845945"/>
              <a:gd name="connsiteY0" fmla="*/ 418366 h 836732"/>
              <a:gd name="connsiteX1" fmla="*/ 922973 w 1845945"/>
              <a:gd name="connsiteY1" fmla="*/ 0 h 836732"/>
              <a:gd name="connsiteX2" fmla="*/ 1845946 w 1845945"/>
              <a:gd name="connsiteY2" fmla="*/ 418366 h 836732"/>
              <a:gd name="connsiteX3" fmla="*/ 922973 w 1845945"/>
              <a:gd name="connsiteY3" fmla="*/ 836732 h 836732"/>
              <a:gd name="connsiteX4" fmla="*/ 0 w 1845945"/>
              <a:gd name="connsiteY4" fmla="*/ 418366 h 836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5945" h="836732" fill="none" extrusionOk="0">
                <a:moveTo>
                  <a:pt x="0" y="418366"/>
                </a:moveTo>
                <a:cubicBezTo>
                  <a:pt x="-28869" y="216477"/>
                  <a:pt x="456801" y="-6715"/>
                  <a:pt x="922973" y="0"/>
                </a:cubicBezTo>
                <a:cubicBezTo>
                  <a:pt x="1433794" y="-26192"/>
                  <a:pt x="1839694" y="198890"/>
                  <a:pt x="1845946" y="418366"/>
                </a:cubicBezTo>
                <a:cubicBezTo>
                  <a:pt x="1823691" y="628267"/>
                  <a:pt x="1392778" y="773704"/>
                  <a:pt x="922973" y="836732"/>
                </a:cubicBezTo>
                <a:cubicBezTo>
                  <a:pt x="447313" y="829022"/>
                  <a:pt x="32319" y="616617"/>
                  <a:pt x="0" y="418366"/>
                </a:cubicBezTo>
                <a:close/>
              </a:path>
              <a:path w="1845945" h="836732" stroke="0" extrusionOk="0">
                <a:moveTo>
                  <a:pt x="0" y="418366"/>
                </a:moveTo>
                <a:cubicBezTo>
                  <a:pt x="20336" y="196757"/>
                  <a:pt x="419541" y="-60370"/>
                  <a:pt x="922973" y="0"/>
                </a:cubicBezTo>
                <a:cubicBezTo>
                  <a:pt x="1472501" y="23785"/>
                  <a:pt x="1823715" y="182826"/>
                  <a:pt x="1845946" y="418366"/>
                </a:cubicBezTo>
                <a:cubicBezTo>
                  <a:pt x="1833749" y="693125"/>
                  <a:pt x="1480209" y="828133"/>
                  <a:pt x="922973" y="836732"/>
                </a:cubicBezTo>
                <a:cubicBezTo>
                  <a:pt x="439845" y="803880"/>
                  <a:pt x="-5895" y="646038"/>
                  <a:pt x="0" y="41836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359069831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Graphik Medium"/>
                <a:ea typeface="Graphik Medium"/>
                <a:cs typeface="Graphik Medium"/>
                <a:sym typeface="Graphik Medium"/>
              </a:rPr>
              <a:t>1</a:t>
            </a:r>
          </a:p>
        </p:txBody>
      </p:sp>
      <p:sp>
        <p:nvSpPr>
          <p:cNvPr id="7" name="Oval 6">
            <a:hlinkClick r:id="rId4" action="ppaction://hlinksldjump"/>
            <a:extLst>
              <a:ext uri="{FF2B5EF4-FFF2-40B4-BE49-F238E27FC236}">
                <a16:creationId xmlns:a16="http://schemas.microsoft.com/office/drawing/2014/main" id="{DC41B0FB-0041-452B-B5BB-8B27E5A509C7}"/>
              </a:ext>
            </a:extLst>
          </p:cNvPr>
          <p:cNvSpPr/>
          <p:nvPr/>
        </p:nvSpPr>
        <p:spPr>
          <a:xfrm>
            <a:off x="5532119" y="2851291"/>
            <a:ext cx="1845945" cy="836732"/>
          </a:xfrm>
          <a:custGeom>
            <a:avLst/>
            <a:gdLst>
              <a:gd name="connsiteX0" fmla="*/ 0 w 1845945"/>
              <a:gd name="connsiteY0" fmla="*/ 418366 h 836732"/>
              <a:gd name="connsiteX1" fmla="*/ 922973 w 1845945"/>
              <a:gd name="connsiteY1" fmla="*/ 0 h 836732"/>
              <a:gd name="connsiteX2" fmla="*/ 1845946 w 1845945"/>
              <a:gd name="connsiteY2" fmla="*/ 418366 h 836732"/>
              <a:gd name="connsiteX3" fmla="*/ 922973 w 1845945"/>
              <a:gd name="connsiteY3" fmla="*/ 836732 h 836732"/>
              <a:gd name="connsiteX4" fmla="*/ 0 w 1845945"/>
              <a:gd name="connsiteY4" fmla="*/ 418366 h 836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5945" h="836732" fill="none" extrusionOk="0">
                <a:moveTo>
                  <a:pt x="0" y="418366"/>
                </a:moveTo>
                <a:cubicBezTo>
                  <a:pt x="21448" y="228830"/>
                  <a:pt x="487848" y="32266"/>
                  <a:pt x="922973" y="0"/>
                </a:cubicBezTo>
                <a:cubicBezTo>
                  <a:pt x="1393927" y="-1184"/>
                  <a:pt x="1812989" y="225453"/>
                  <a:pt x="1845946" y="418366"/>
                </a:cubicBezTo>
                <a:cubicBezTo>
                  <a:pt x="1823260" y="670326"/>
                  <a:pt x="1385882" y="861009"/>
                  <a:pt x="922973" y="836732"/>
                </a:cubicBezTo>
                <a:cubicBezTo>
                  <a:pt x="444000" y="868931"/>
                  <a:pt x="-29174" y="629554"/>
                  <a:pt x="0" y="418366"/>
                </a:cubicBezTo>
                <a:close/>
              </a:path>
              <a:path w="1845945" h="836732" stroke="0" extrusionOk="0">
                <a:moveTo>
                  <a:pt x="0" y="418366"/>
                </a:moveTo>
                <a:cubicBezTo>
                  <a:pt x="-57186" y="184952"/>
                  <a:pt x="462782" y="-410"/>
                  <a:pt x="922973" y="0"/>
                </a:cubicBezTo>
                <a:cubicBezTo>
                  <a:pt x="1473504" y="22778"/>
                  <a:pt x="1815323" y="199815"/>
                  <a:pt x="1845946" y="418366"/>
                </a:cubicBezTo>
                <a:cubicBezTo>
                  <a:pt x="1814133" y="635285"/>
                  <a:pt x="1433353" y="821280"/>
                  <a:pt x="922973" y="836732"/>
                </a:cubicBezTo>
                <a:cubicBezTo>
                  <a:pt x="418847" y="865162"/>
                  <a:pt x="-5117" y="636402"/>
                  <a:pt x="0" y="41836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3800220021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Graphik Medium"/>
                <a:ea typeface="Graphik Medium"/>
                <a:cs typeface="Graphik Medium"/>
                <a:sym typeface="Graphik Medium"/>
              </a:rPr>
              <a:t>2</a:t>
            </a:r>
          </a:p>
        </p:txBody>
      </p:sp>
      <p:sp>
        <p:nvSpPr>
          <p:cNvPr id="8" name="Oval 7">
            <a:hlinkClick r:id="rId5" action="ppaction://hlinksldjump"/>
            <a:extLst>
              <a:ext uri="{FF2B5EF4-FFF2-40B4-BE49-F238E27FC236}">
                <a16:creationId xmlns:a16="http://schemas.microsoft.com/office/drawing/2014/main" id="{CC1B90D5-B1C3-4C9D-8C0D-54EB231290E0}"/>
              </a:ext>
            </a:extLst>
          </p:cNvPr>
          <p:cNvSpPr/>
          <p:nvPr/>
        </p:nvSpPr>
        <p:spPr>
          <a:xfrm>
            <a:off x="5532119" y="3857131"/>
            <a:ext cx="1845945" cy="836732"/>
          </a:xfrm>
          <a:custGeom>
            <a:avLst/>
            <a:gdLst>
              <a:gd name="connsiteX0" fmla="*/ 0 w 1845945"/>
              <a:gd name="connsiteY0" fmla="*/ 418366 h 836732"/>
              <a:gd name="connsiteX1" fmla="*/ 922973 w 1845945"/>
              <a:gd name="connsiteY1" fmla="*/ 0 h 836732"/>
              <a:gd name="connsiteX2" fmla="*/ 1845946 w 1845945"/>
              <a:gd name="connsiteY2" fmla="*/ 418366 h 836732"/>
              <a:gd name="connsiteX3" fmla="*/ 922973 w 1845945"/>
              <a:gd name="connsiteY3" fmla="*/ 836732 h 836732"/>
              <a:gd name="connsiteX4" fmla="*/ 0 w 1845945"/>
              <a:gd name="connsiteY4" fmla="*/ 418366 h 836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5945" h="836732" fill="none" extrusionOk="0">
                <a:moveTo>
                  <a:pt x="0" y="418366"/>
                </a:moveTo>
                <a:cubicBezTo>
                  <a:pt x="-33004" y="137993"/>
                  <a:pt x="420237" y="-9213"/>
                  <a:pt x="922973" y="0"/>
                </a:cubicBezTo>
                <a:cubicBezTo>
                  <a:pt x="1427200" y="3162"/>
                  <a:pt x="1870612" y="213104"/>
                  <a:pt x="1845946" y="418366"/>
                </a:cubicBezTo>
                <a:cubicBezTo>
                  <a:pt x="1799833" y="561227"/>
                  <a:pt x="1368985" y="769336"/>
                  <a:pt x="922973" y="836732"/>
                </a:cubicBezTo>
                <a:cubicBezTo>
                  <a:pt x="453671" y="830812"/>
                  <a:pt x="12757" y="659756"/>
                  <a:pt x="0" y="418366"/>
                </a:cubicBezTo>
                <a:close/>
              </a:path>
              <a:path w="1845945" h="836732" stroke="0" extrusionOk="0">
                <a:moveTo>
                  <a:pt x="0" y="418366"/>
                </a:moveTo>
                <a:cubicBezTo>
                  <a:pt x="-2076" y="173350"/>
                  <a:pt x="375803" y="67356"/>
                  <a:pt x="922973" y="0"/>
                </a:cubicBezTo>
                <a:cubicBezTo>
                  <a:pt x="1411534" y="-42772"/>
                  <a:pt x="1849892" y="214013"/>
                  <a:pt x="1845946" y="418366"/>
                </a:cubicBezTo>
                <a:cubicBezTo>
                  <a:pt x="1915411" y="596751"/>
                  <a:pt x="1454364" y="818505"/>
                  <a:pt x="922973" y="836732"/>
                </a:cubicBezTo>
                <a:cubicBezTo>
                  <a:pt x="407240" y="820584"/>
                  <a:pt x="-31992" y="674910"/>
                  <a:pt x="0" y="41836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44687013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Graphik Medium"/>
                <a:ea typeface="Graphik Medium"/>
                <a:cs typeface="Graphik Medium"/>
                <a:sym typeface="Graphik Medium"/>
              </a:rPr>
              <a:t>3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Graphik Medium"/>
              <a:ea typeface="Graphik Medium"/>
              <a:cs typeface="Graphik Medium"/>
              <a:sym typeface="Graphik Medium"/>
            </a:endParaRPr>
          </a:p>
        </p:txBody>
      </p:sp>
      <p:sp>
        <p:nvSpPr>
          <p:cNvPr id="9" name="Oval 8">
            <a:hlinkClick r:id="rId6" action="ppaction://hlinksldjump"/>
            <a:extLst>
              <a:ext uri="{FF2B5EF4-FFF2-40B4-BE49-F238E27FC236}">
                <a16:creationId xmlns:a16="http://schemas.microsoft.com/office/drawing/2014/main" id="{E8D123CE-793B-45B2-8083-5117F418F96E}"/>
              </a:ext>
            </a:extLst>
          </p:cNvPr>
          <p:cNvSpPr/>
          <p:nvPr/>
        </p:nvSpPr>
        <p:spPr>
          <a:xfrm>
            <a:off x="5532119" y="4879679"/>
            <a:ext cx="1845945" cy="836732"/>
          </a:xfrm>
          <a:custGeom>
            <a:avLst/>
            <a:gdLst>
              <a:gd name="connsiteX0" fmla="*/ 0 w 1845945"/>
              <a:gd name="connsiteY0" fmla="*/ 418366 h 836732"/>
              <a:gd name="connsiteX1" fmla="*/ 922973 w 1845945"/>
              <a:gd name="connsiteY1" fmla="*/ 0 h 836732"/>
              <a:gd name="connsiteX2" fmla="*/ 1845946 w 1845945"/>
              <a:gd name="connsiteY2" fmla="*/ 418366 h 836732"/>
              <a:gd name="connsiteX3" fmla="*/ 922973 w 1845945"/>
              <a:gd name="connsiteY3" fmla="*/ 836732 h 836732"/>
              <a:gd name="connsiteX4" fmla="*/ 0 w 1845945"/>
              <a:gd name="connsiteY4" fmla="*/ 418366 h 836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5945" h="836732" fill="none" extrusionOk="0">
                <a:moveTo>
                  <a:pt x="0" y="418366"/>
                </a:moveTo>
                <a:cubicBezTo>
                  <a:pt x="-93891" y="208069"/>
                  <a:pt x="374315" y="67523"/>
                  <a:pt x="922973" y="0"/>
                </a:cubicBezTo>
                <a:cubicBezTo>
                  <a:pt x="1454141" y="4641"/>
                  <a:pt x="1826022" y="154864"/>
                  <a:pt x="1845946" y="418366"/>
                </a:cubicBezTo>
                <a:cubicBezTo>
                  <a:pt x="1808002" y="609307"/>
                  <a:pt x="1463332" y="752368"/>
                  <a:pt x="922973" y="836732"/>
                </a:cubicBezTo>
                <a:cubicBezTo>
                  <a:pt x="364152" y="843394"/>
                  <a:pt x="-8822" y="663143"/>
                  <a:pt x="0" y="418366"/>
                </a:cubicBezTo>
                <a:close/>
              </a:path>
              <a:path w="1845945" h="836732" stroke="0" extrusionOk="0">
                <a:moveTo>
                  <a:pt x="0" y="418366"/>
                </a:moveTo>
                <a:cubicBezTo>
                  <a:pt x="17377" y="175945"/>
                  <a:pt x="435427" y="-78881"/>
                  <a:pt x="922973" y="0"/>
                </a:cubicBezTo>
                <a:cubicBezTo>
                  <a:pt x="1464235" y="-45573"/>
                  <a:pt x="1855012" y="181145"/>
                  <a:pt x="1845946" y="418366"/>
                </a:cubicBezTo>
                <a:cubicBezTo>
                  <a:pt x="1868238" y="677353"/>
                  <a:pt x="1374310" y="855401"/>
                  <a:pt x="922973" y="836732"/>
                </a:cubicBezTo>
                <a:cubicBezTo>
                  <a:pt x="388249" y="875708"/>
                  <a:pt x="-17408" y="646117"/>
                  <a:pt x="0" y="41836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3646571465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Graphik Medium"/>
                <a:ea typeface="Graphik Medium"/>
                <a:cs typeface="Graphik Medium"/>
                <a:sym typeface="Graphik Medium"/>
              </a:rPr>
              <a:t>4</a:t>
            </a:r>
          </a:p>
        </p:txBody>
      </p:sp>
      <p:sp>
        <p:nvSpPr>
          <p:cNvPr id="10" name="Oval 9">
            <a:hlinkClick r:id="rId7" action="ppaction://hlinksldjump"/>
            <a:extLst>
              <a:ext uri="{FF2B5EF4-FFF2-40B4-BE49-F238E27FC236}">
                <a16:creationId xmlns:a16="http://schemas.microsoft.com/office/drawing/2014/main" id="{AD6E7505-F70E-43B0-9E48-B07F3768F2EF}"/>
              </a:ext>
            </a:extLst>
          </p:cNvPr>
          <p:cNvSpPr/>
          <p:nvPr/>
        </p:nvSpPr>
        <p:spPr>
          <a:xfrm>
            <a:off x="5532119" y="5940948"/>
            <a:ext cx="1845945" cy="836732"/>
          </a:xfrm>
          <a:custGeom>
            <a:avLst/>
            <a:gdLst>
              <a:gd name="connsiteX0" fmla="*/ 0 w 1845945"/>
              <a:gd name="connsiteY0" fmla="*/ 418366 h 836732"/>
              <a:gd name="connsiteX1" fmla="*/ 922973 w 1845945"/>
              <a:gd name="connsiteY1" fmla="*/ 0 h 836732"/>
              <a:gd name="connsiteX2" fmla="*/ 1845946 w 1845945"/>
              <a:gd name="connsiteY2" fmla="*/ 418366 h 836732"/>
              <a:gd name="connsiteX3" fmla="*/ 922973 w 1845945"/>
              <a:gd name="connsiteY3" fmla="*/ 836732 h 836732"/>
              <a:gd name="connsiteX4" fmla="*/ 0 w 1845945"/>
              <a:gd name="connsiteY4" fmla="*/ 418366 h 836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5945" h="836732" fill="none" extrusionOk="0">
                <a:moveTo>
                  <a:pt x="0" y="418366"/>
                </a:moveTo>
                <a:cubicBezTo>
                  <a:pt x="-11712" y="151882"/>
                  <a:pt x="338559" y="32898"/>
                  <a:pt x="922973" y="0"/>
                </a:cubicBezTo>
                <a:cubicBezTo>
                  <a:pt x="1405420" y="-16738"/>
                  <a:pt x="1839131" y="194948"/>
                  <a:pt x="1845946" y="418366"/>
                </a:cubicBezTo>
                <a:cubicBezTo>
                  <a:pt x="1832960" y="697409"/>
                  <a:pt x="1503745" y="755669"/>
                  <a:pt x="922973" y="836732"/>
                </a:cubicBezTo>
                <a:cubicBezTo>
                  <a:pt x="417930" y="844875"/>
                  <a:pt x="9849" y="600738"/>
                  <a:pt x="0" y="418366"/>
                </a:cubicBezTo>
                <a:close/>
              </a:path>
              <a:path w="1845945" h="836732" stroke="0" extrusionOk="0">
                <a:moveTo>
                  <a:pt x="0" y="418366"/>
                </a:moveTo>
                <a:cubicBezTo>
                  <a:pt x="-7459" y="178425"/>
                  <a:pt x="458011" y="54826"/>
                  <a:pt x="922973" y="0"/>
                </a:cubicBezTo>
                <a:cubicBezTo>
                  <a:pt x="1381737" y="-2526"/>
                  <a:pt x="1834613" y="173697"/>
                  <a:pt x="1845946" y="418366"/>
                </a:cubicBezTo>
                <a:cubicBezTo>
                  <a:pt x="1738493" y="670494"/>
                  <a:pt x="1402011" y="917402"/>
                  <a:pt x="922973" y="836732"/>
                </a:cubicBezTo>
                <a:cubicBezTo>
                  <a:pt x="409287" y="825313"/>
                  <a:pt x="-6146" y="647206"/>
                  <a:pt x="0" y="41836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552102730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Graphik Medium"/>
                <a:ea typeface="Graphik Medium"/>
                <a:cs typeface="Graphik Medium"/>
                <a:sym typeface="Graphik Medium"/>
              </a:rPr>
              <a:t>5</a:t>
            </a:r>
          </a:p>
        </p:txBody>
      </p:sp>
      <p:sp>
        <p:nvSpPr>
          <p:cNvPr id="11" name="Oval 10">
            <a:hlinkClick r:id="rId8" action="ppaction://hlinksldjump"/>
            <a:extLst>
              <a:ext uri="{FF2B5EF4-FFF2-40B4-BE49-F238E27FC236}">
                <a16:creationId xmlns:a16="http://schemas.microsoft.com/office/drawing/2014/main" id="{6BBB1B40-4538-4724-BDF1-CFDA0B7369BB}"/>
              </a:ext>
            </a:extLst>
          </p:cNvPr>
          <p:cNvSpPr/>
          <p:nvPr/>
        </p:nvSpPr>
        <p:spPr>
          <a:xfrm>
            <a:off x="5532119" y="7002217"/>
            <a:ext cx="1845945" cy="836732"/>
          </a:xfrm>
          <a:custGeom>
            <a:avLst/>
            <a:gdLst>
              <a:gd name="connsiteX0" fmla="*/ 0 w 1845945"/>
              <a:gd name="connsiteY0" fmla="*/ 418366 h 836732"/>
              <a:gd name="connsiteX1" fmla="*/ 922973 w 1845945"/>
              <a:gd name="connsiteY1" fmla="*/ 0 h 836732"/>
              <a:gd name="connsiteX2" fmla="*/ 1845946 w 1845945"/>
              <a:gd name="connsiteY2" fmla="*/ 418366 h 836732"/>
              <a:gd name="connsiteX3" fmla="*/ 922973 w 1845945"/>
              <a:gd name="connsiteY3" fmla="*/ 836732 h 836732"/>
              <a:gd name="connsiteX4" fmla="*/ 0 w 1845945"/>
              <a:gd name="connsiteY4" fmla="*/ 418366 h 836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5945" h="836732" fill="none" extrusionOk="0">
                <a:moveTo>
                  <a:pt x="0" y="418366"/>
                </a:moveTo>
                <a:cubicBezTo>
                  <a:pt x="4059" y="137235"/>
                  <a:pt x="503067" y="53985"/>
                  <a:pt x="922973" y="0"/>
                </a:cubicBezTo>
                <a:cubicBezTo>
                  <a:pt x="1458596" y="-22799"/>
                  <a:pt x="1828387" y="229327"/>
                  <a:pt x="1845946" y="418366"/>
                </a:cubicBezTo>
                <a:cubicBezTo>
                  <a:pt x="1896261" y="616261"/>
                  <a:pt x="1458088" y="829550"/>
                  <a:pt x="922973" y="836732"/>
                </a:cubicBezTo>
                <a:cubicBezTo>
                  <a:pt x="378669" y="805587"/>
                  <a:pt x="-19794" y="648350"/>
                  <a:pt x="0" y="418366"/>
                </a:cubicBezTo>
                <a:close/>
              </a:path>
              <a:path w="1845945" h="836732" stroke="0" extrusionOk="0">
                <a:moveTo>
                  <a:pt x="0" y="418366"/>
                </a:moveTo>
                <a:cubicBezTo>
                  <a:pt x="60525" y="96476"/>
                  <a:pt x="325432" y="-60245"/>
                  <a:pt x="922973" y="0"/>
                </a:cubicBezTo>
                <a:cubicBezTo>
                  <a:pt x="1442728" y="1388"/>
                  <a:pt x="1824420" y="203727"/>
                  <a:pt x="1845946" y="418366"/>
                </a:cubicBezTo>
                <a:cubicBezTo>
                  <a:pt x="1897012" y="700644"/>
                  <a:pt x="1480159" y="777162"/>
                  <a:pt x="922973" y="836732"/>
                </a:cubicBezTo>
                <a:cubicBezTo>
                  <a:pt x="367670" y="824133"/>
                  <a:pt x="-21753" y="608734"/>
                  <a:pt x="0" y="41836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182017119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Graphik Medium"/>
                <a:ea typeface="Graphik Medium"/>
                <a:cs typeface="Graphik Medium"/>
                <a:sym typeface="Graphik Medium"/>
              </a:rPr>
              <a:t>6</a:t>
            </a:r>
          </a:p>
        </p:txBody>
      </p:sp>
      <p:sp>
        <p:nvSpPr>
          <p:cNvPr id="12" name="Oval 11">
            <a:hlinkClick r:id="rId9" action="ppaction://hlinksldjump"/>
            <a:extLst>
              <a:ext uri="{FF2B5EF4-FFF2-40B4-BE49-F238E27FC236}">
                <a16:creationId xmlns:a16="http://schemas.microsoft.com/office/drawing/2014/main" id="{5CEA796D-7C56-4324-BA38-574A88AA8B2B}"/>
              </a:ext>
            </a:extLst>
          </p:cNvPr>
          <p:cNvSpPr/>
          <p:nvPr/>
        </p:nvSpPr>
        <p:spPr>
          <a:xfrm>
            <a:off x="5532119" y="8063486"/>
            <a:ext cx="1845945" cy="836732"/>
          </a:xfrm>
          <a:custGeom>
            <a:avLst/>
            <a:gdLst>
              <a:gd name="connsiteX0" fmla="*/ 0 w 1845945"/>
              <a:gd name="connsiteY0" fmla="*/ 418366 h 836732"/>
              <a:gd name="connsiteX1" fmla="*/ 922973 w 1845945"/>
              <a:gd name="connsiteY1" fmla="*/ 0 h 836732"/>
              <a:gd name="connsiteX2" fmla="*/ 1845946 w 1845945"/>
              <a:gd name="connsiteY2" fmla="*/ 418366 h 836732"/>
              <a:gd name="connsiteX3" fmla="*/ 922973 w 1845945"/>
              <a:gd name="connsiteY3" fmla="*/ 836732 h 836732"/>
              <a:gd name="connsiteX4" fmla="*/ 0 w 1845945"/>
              <a:gd name="connsiteY4" fmla="*/ 418366 h 836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5945" h="836732" fill="none" extrusionOk="0">
                <a:moveTo>
                  <a:pt x="0" y="418366"/>
                </a:moveTo>
                <a:cubicBezTo>
                  <a:pt x="-97476" y="188945"/>
                  <a:pt x="414779" y="40374"/>
                  <a:pt x="922973" y="0"/>
                </a:cubicBezTo>
                <a:cubicBezTo>
                  <a:pt x="1420248" y="21"/>
                  <a:pt x="1854020" y="170472"/>
                  <a:pt x="1845946" y="418366"/>
                </a:cubicBezTo>
                <a:cubicBezTo>
                  <a:pt x="1875845" y="622520"/>
                  <a:pt x="1448141" y="873160"/>
                  <a:pt x="922973" y="836732"/>
                </a:cubicBezTo>
                <a:cubicBezTo>
                  <a:pt x="429976" y="816012"/>
                  <a:pt x="-5575" y="656393"/>
                  <a:pt x="0" y="418366"/>
                </a:cubicBezTo>
                <a:close/>
              </a:path>
              <a:path w="1845945" h="836732" stroke="0" extrusionOk="0">
                <a:moveTo>
                  <a:pt x="0" y="418366"/>
                </a:moveTo>
                <a:cubicBezTo>
                  <a:pt x="33526" y="158083"/>
                  <a:pt x="353061" y="-13894"/>
                  <a:pt x="922973" y="0"/>
                </a:cubicBezTo>
                <a:cubicBezTo>
                  <a:pt x="1420221" y="37604"/>
                  <a:pt x="1846173" y="151343"/>
                  <a:pt x="1845946" y="418366"/>
                </a:cubicBezTo>
                <a:cubicBezTo>
                  <a:pt x="1764257" y="631017"/>
                  <a:pt x="1413855" y="767956"/>
                  <a:pt x="922973" y="836732"/>
                </a:cubicBezTo>
                <a:cubicBezTo>
                  <a:pt x="388840" y="818307"/>
                  <a:pt x="-10528" y="690878"/>
                  <a:pt x="0" y="41836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3269641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Graphik Medium"/>
                <a:ea typeface="Graphik Medium"/>
                <a:cs typeface="Graphik Medium"/>
                <a:sym typeface="Graphik Medium"/>
              </a:rPr>
              <a:t>7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Graphik Medium"/>
              <a:ea typeface="Graphik Medium"/>
              <a:cs typeface="Graphik Medium"/>
              <a:sym typeface="Graphik Medium"/>
            </a:endParaRPr>
          </a:p>
        </p:txBody>
      </p:sp>
      <p:sp>
        <p:nvSpPr>
          <p:cNvPr id="13" name="Oval 12">
            <a:hlinkClick r:id="rId10" action="ppaction://hlinksldjump"/>
            <a:extLst>
              <a:ext uri="{FF2B5EF4-FFF2-40B4-BE49-F238E27FC236}">
                <a16:creationId xmlns:a16="http://schemas.microsoft.com/office/drawing/2014/main" id="{40BFF7A9-3CED-4BA9-9889-6A6598CF98CD}"/>
              </a:ext>
            </a:extLst>
          </p:cNvPr>
          <p:cNvSpPr/>
          <p:nvPr/>
        </p:nvSpPr>
        <p:spPr>
          <a:xfrm>
            <a:off x="5532119" y="9130286"/>
            <a:ext cx="1845945" cy="836732"/>
          </a:xfrm>
          <a:custGeom>
            <a:avLst/>
            <a:gdLst>
              <a:gd name="connsiteX0" fmla="*/ 0 w 1845945"/>
              <a:gd name="connsiteY0" fmla="*/ 418366 h 836732"/>
              <a:gd name="connsiteX1" fmla="*/ 922973 w 1845945"/>
              <a:gd name="connsiteY1" fmla="*/ 0 h 836732"/>
              <a:gd name="connsiteX2" fmla="*/ 1845946 w 1845945"/>
              <a:gd name="connsiteY2" fmla="*/ 418366 h 836732"/>
              <a:gd name="connsiteX3" fmla="*/ 922973 w 1845945"/>
              <a:gd name="connsiteY3" fmla="*/ 836732 h 836732"/>
              <a:gd name="connsiteX4" fmla="*/ 0 w 1845945"/>
              <a:gd name="connsiteY4" fmla="*/ 418366 h 836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5945" h="836732" fill="none" extrusionOk="0">
                <a:moveTo>
                  <a:pt x="0" y="418366"/>
                </a:moveTo>
                <a:cubicBezTo>
                  <a:pt x="-10398" y="240120"/>
                  <a:pt x="416560" y="13768"/>
                  <a:pt x="922973" y="0"/>
                </a:cubicBezTo>
                <a:cubicBezTo>
                  <a:pt x="1446112" y="-6638"/>
                  <a:pt x="1851912" y="192207"/>
                  <a:pt x="1845946" y="418366"/>
                </a:cubicBezTo>
                <a:cubicBezTo>
                  <a:pt x="1914056" y="569085"/>
                  <a:pt x="1511374" y="881983"/>
                  <a:pt x="922973" y="836732"/>
                </a:cubicBezTo>
                <a:cubicBezTo>
                  <a:pt x="415858" y="842043"/>
                  <a:pt x="22173" y="688596"/>
                  <a:pt x="0" y="418366"/>
                </a:cubicBezTo>
                <a:close/>
              </a:path>
              <a:path w="1845945" h="836732" stroke="0" extrusionOk="0">
                <a:moveTo>
                  <a:pt x="0" y="418366"/>
                </a:moveTo>
                <a:cubicBezTo>
                  <a:pt x="90589" y="161673"/>
                  <a:pt x="407721" y="28171"/>
                  <a:pt x="922973" y="0"/>
                </a:cubicBezTo>
                <a:cubicBezTo>
                  <a:pt x="1383106" y="25264"/>
                  <a:pt x="1790712" y="188314"/>
                  <a:pt x="1845946" y="418366"/>
                </a:cubicBezTo>
                <a:cubicBezTo>
                  <a:pt x="1916788" y="657917"/>
                  <a:pt x="1391713" y="919791"/>
                  <a:pt x="922973" y="836732"/>
                </a:cubicBezTo>
                <a:cubicBezTo>
                  <a:pt x="418605" y="841146"/>
                  <a:pt x="-4784" y="658504"/>
                  <a:pt x="0" y="41836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3850848967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Graphik Medium"/>
                <a:ea typeface="Graphik Medium"/>
                <a:cs typeface="Graphik Medium"/>
                <a:sym typeface="Graphik Medium"/>
              </a:rPr>
              <a:t>8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Graphik Medium"/>
              <a:ea typeface="Graphik Medium"/>
              <a:cs typeface="Graphik Medium"/>
              <a:sym typeface="Graphik Medium"/>
            </a:endParaRPr>
          </a:p>
        </p:txBody>
      </p:sp>
      <p:sp>
        <p:nvSpPr>
          <p:cNvPr id="14" name="Oval 13">
            <a:hlinkClick r:id="rId11" action="ppaction://hlinksldjump"/>
            <a:extLst>
              <a:ext uri="{FF2B5EF4-FFF2-40B4-BE49-F238E27FC236}">
                <a16:creationId xmlns:a16="http://schemas.microsoft.com/office/drawing/2014/main" id="{923D3416-6FFE-46DC-9DF2-616D1EC69DDA}"/>
              </a:ext>
            </a:extLst>
          </p:cNvPr>
          <p:cNvSpPr/>
          <p:nvPr/>
        </p:nvSpPr>
        <p:spPr>
          <a:xfrm>
            <a:off x="5532119" y="10136126"/>
            <a:ext cx="1845945" cy="836732"/>
          </a:xfrm>
          <a:custGeom>
            <a:avLst/>
            <a:gdLst>
              <a:gd name="connsiteX0" fmla="*/ 0 w 1845945"/>
              <a:gd name="connsiteY0" fmla="*/ 418366 h 836732"/>
              <a:gd name="connsiteX1" fmla="*/ 922973 w 1845945"/>
              <a:gd name="connsiteY1" fmla="*/ 0 h 836732"/>
              <a:gd name="connsiteX2" fmla="*/ 1845946 w 1845945"/>
              <a:gd name="connsiteY2" fmla="*/ 418366 h 836732"/>
              <a:gd name="connsiteX3" fmla="*/ 922973 w 1845945"/>
              <a:gd name="connsiteY3" fmla="*/ 836732 h 836732"/>
              <a:gd name="connsiteX4" fmla="*/ 0 w 1845945"/>
              <a:gd name="connsiteY4" fmla="*/ 418366 h 836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5945" h="836732" fill="none" extrusionOk="0">
                <a:moveTo>
                  <a:pt x="0" y="418366"/>
                </a:moveTo>
                <a:cubicBezTo>
                  <a:pt x="7748" y="265874"/>
                  <a:pt x="469899" y="-79084"/>
                  <a:pt x="922973" y="0"/>
                </a:cubicBezTo>
                <a:cubicBezTo>
                  <a:pt x="1412540" y="-22414"/>
                  <a:pt x="1799074" y="166621"/>
                  <a:pt x="1845946" y="418366"/>
                </a:cubicBezTo>
                <a:cubicBezTo>
                  <a:pt x="1845273" y="602788"/>
                  <a:pt x="1505773" y="882150"/>
                  <a:pt x="922973" y="836732"/>
                </a:cubicBezTo>
                <a:cubicBezTo>
                  <a:pt x="425868" y="852458"/>
                  <a:pt x="10731" y="659708"/>
                  <a:pt x="0" y="418366"/>
                </a:cubicBezTo>
                <a:close/>
              </a:path>
              <a:path w="1845945" h="836732" stroke="0" extrusionOk="0">
                <a:moveTo>
                  <a:pt x="0" y="418366"/>
                </a:moveTo>
                <a:cubicBezTo>
                  <a:pt x="-77170" y="254185"/>
                  <a:pt x="466618" y="51610"/>
                  <a:pt x="922973" y="0"/>
                </a:cubicBezTo>
                <a:cubicBezTo>
                  <a:pt x="1457282" y="39319"/>
                  <a:pt x="1878521" y="174851"/>
                  <a:pt x="1845946" y="418366"/>
                </a:cubicBezTo>
                <a:cubicBezTo>
                  <a:pt x="1890003" y="728206"/>
                  <a:pt x="1469919" y="729874"/>
                  <a:pt x="922973" y="836732"/>
                </a:cubicBezTo>
                <a:cubicBezTo>
                  <a:pt x="425117" y="886909"/>
                  <a:pt x="-22909" y="630979"/>
                  <a:pt x="0" y="41836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3004815703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Graphik Medium"/>
                <a:ea typeface="Graphik Medium"/>
                <a:cs typeface="Graphik Medium"/>
                <a:sym typeface="Graphik Medium"/>
              </a:rPr>
              <a:t>9</a:t>
            </a:r>
          </a:p>
        </p:txBody>
      </p:sp>
      <p:sp>
        <p:nvSpPr>
          <p:cNvPr id="15" name="Oval 14">
            <a:hlinkClick r:id="rId12" action="ppaction://hlinksldjump"/>
            <a:extLst>
              <a:ext uri="{FF2B5EF4-FFF2-40B4-BE49-F238E27FC236}">
                <a16:creationId xmlns:a16="http://schemas.microsoft.com/office/drawing/2014/main" id="{39A03759-04A5-45F2-91AD-0D414E343894}"/>
              </a:ext>
            </a:extLst>
          </p:cNvPr>
          <p:cNvSpPr/>
          <p:nvPr/>
        </p:nvSpPr>
        <p:spPr>
          <a:xfrm>
            <a:off x="5532119" y="11158674"/>
            <a:ext cx="1845945" cy="836732"/>
          </a:xfrm>
          <a:custGeom>
            <a:avLst/>
            <a:gdLst>
              <a:gd name="connsiteX0" fmla="*/ 0 w 1845945"/>
              <a:gd name="connsiteY0" fmla="*/ 418366 h 836732"/>
              <a:gd name="connsiteX1" fmla="*/ 922973 w 1845945"/>
              <a:gd name="connsiteY1" fmla="*/ 0 h 836732"/>
              <a:gd name="connsiteX2" fmla="*/ 1845946 w 1845945"/>
              <a:gd name="connsiteY2" fmla="*/ 418366 h 836732"/>
              <a:gd name="connsiteX3" fmla="*/ 922973 w 1845945"/>
              <a:gd name="connsiteY3" fmla="*/ 836732 h 836732"/>
              <a:gd name="connsiteX4" fmla="*/ 0 w 1845945"/>
              <a:gd name="connsiteY4" fmla="*/ 418366 h 836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5945" h="836732" fill="none" extrusionOk="0">
                <a:moveTo>
                  <a:pt x="0" y="418366"/>
                </a:moveTo>
                <a:cubicBezTo>
                  <a:pt x="-33616" y="147105"/>
                  <a:pt x="444439" y="66402"/>
                  <a:pt x="922973" y="0"/>
                </a:cubicBezTo>
                <a:cubicBezTo>
                  <a:pt x="1458496" y="-21992"/>
                  <a:pt x="1840697" y="205087"/>
                  <a:pt x="1845946" y="418366"/>
                </a:cubicBezTo>
                <a:cubicBezTo>
                  <a:pt x="1919824" y="684561"/>
                  <a:pt x="1432392" y="920154"/>
                  <a:pt x="922973" y="836732"/>
                </a:cubicBezTo>
                <a:cubicBezTo>
                  <a:pt x="378584" y="855942"/>
                  <a:pt x="34173" y="658410"/>
                  <a:pt x="0" y="418366"/>
                </a:cubicBezTo>
                <a:close/>
              </a:path>
              <a:path w="1845945" h="836732" stroke="0" extrusionOk="0">
                <a:moveTo>
                  <a:pt x="0" y="418366"/>
                </a:moveTo>
                <a:cubicBezTo>
                  <a:pt x="-39109" y="234030"/>
                  <a:pt x="424617" y="112690"/>
                  <a:pt x="922973" y="0"/>
                </a:cubicBezTo>
                <a:cubicBezTo>
                  <a:pt x="1448117" y="-51632"/>
                  <a:pt x="1853393" y="178982"/>
                  <a:pt x="1845946" y="418366"/>
                </a:cubicBezTo>
                <a:cubicBezTo>
                  <a:pt x="1885107" y="627286"/>
                  <a:pt x="1466928" y="859864"/>
                  <a:pt x="922973" y="836732"/>
                </a:cubicBezTo>
                <a:cubicBezTo>
                  <a:pt x="378034" y="811873"/>
                  <a:pt x="-7959" y="664837"/>
                  <a:pt x="0" y="41836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356486441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Graphik Medium"/>
                <a:ea typeface="Graphik Medium"/>
                <a:cs typeface="Graphik Medium"/>
                <a:sym typeface="Graphik Medium"/>
              </a:rPr>
              <a:t>10</a:t>
            </a:r>
          </a:p>
        </p:txBody>
      </p:sp>
      <p:sp>
        <p:nvSpPr>
          <p:cNvPr id="16" name="Oval 15">
            <a:hlinkClick r:id="rId13" action="ppaction://hlinksldjump"/>
            <a:extLst>
              <a:ext uri="{FF2B5EF4-FFF2-40B4-BE49-F238E27FC236}">
                <a16:creationId xmlns:a16="http://schemas.microsoft.com/office/drawing/2014/main" id="{BF94AA10-03CC-40C6-828D-FD5EE75841A6}"/>
              </a:ext>
            </a:extLst>
          </p:cNvPr>
          <p:cNvSpPr/>
          <p:nvPr/>
        </p:nvSpPr>
        <p:spPr>
          <a:xfrm>
            <a:off x="8317229" y="1784491"/>
            <a:ext cx="1845945" cy="836732"/>
          </a:xfrm>
          <a:custGeom>
            <a:avLst/>
            <a:gdLst>
              <a:gd name="connsiteX0" fmla="*/ 0 w 1845945"/>
              <a:gd name="connsiteY0" fmla="*/ 418366 h 836732"/>
              <a:gd name="connsiteX1" fmla="*/ 922973 w 1845945"/>
              <a:gd name="connsiteY1" fmla="*/ 0 h 836732"/>
              <a:gd name="connsiteX2" fmla="*/ 1845946 w 1845945"/>
              <a:gd name="connsiteY2" fmla="*/ 418366 h 836732"/>
              <a:gd name="connsiteX3" fmla="*/ 922973 w 1845945"/>
              <a:gd name="connsiteY3" fmla="*/ 836732 h 836732"/>
              <a:gd name="connsiteX4" fmla="*/ 0 w 1845945"/>
              <a:gd name="connsiteY4" fmla="*/ 418366 h 836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5945" h="836732" fill="none" extrusionOk="0">
                <a:moveTo>
                  <a:pt x="0" y="418366"/>
                </a:moveTo>
                <a:cubicBezTo>
                  <a:pt x="4367" y="165101"/>
                  <a:pt x="358653" y="22692"/>
                  <a:pt x="922973" y="0"/>
                </a:cubicBezTo>
                <a:cubicBezTo>
                  <a:pt x="1433142" y="45319"/>
                  <a:pt x="1828132" y="204168"/>
                  <a:pt x="1845946" y="418366"/>
                </a:cubicBezTo>
                <a:cubicBezTo>
                  <a:pt x="1903111" y="661495"/>
                  <a:pt x="1341506" y="849216"/>
                  <a:pt x="922973" y="836732"/>
                </a:cubicBezTo>
                <a:cubicBezTo>
                  <a:pt x="414728" y="831719"/>
                  <a:pt x="13563" y="638682"/>
                  <a:pt x="0" y="418366"/>
                </a:cubicBezTo>
                <a:close/>
              </a:path>
              <a:path w="1845945" h="836732" stroke="0" extrusionOk="0">
                <a:moveTo>
                  <a:pt x="0" y="418366"/>
                </a:moveTo>
                <a:cubicBezTo>
                  <a:pt x="68394" y="249298"/>
                  <a:pt x="435516" y="50544"/>
                  <a:pt x="922973" y="0"/>
                </a:cubicBezTo>
                <a:cubicBezTo>
                  <a:pt x="1396138" y="-13301"/>
                  <a:pt x="1807800" y="167415"/>
                  <a:pt x="1845946" y="418366"/>
                </a:cubicBezTo>
                <a:cubicBezTo>
                  <a:pt x="1815948" y="545399"/>
                  <a:pt x="1469973" y="804773"/>
                  <a:pt x="922973" y="836732"/>
                </a:cubicBezTo>
                <a:cubicBezTo>
                  <a:pt x="402895" y="816719"/>
                  <a:pt x="37003" y="612602"/>
                  <a:pt x="0" y="41836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16362855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Graphik Medium"/>
                <a:ea typeface="Graphik Medium"/>
                <a:cs typeface="Graphik Medium"/>
                <a:sym typeface="Graphik Medium"/>
              </a:rPr>
              <a:t>11</a:t>
            </a:r>
          </a:p>
        </p:txBody>
      </p:sp>
      <p:sp>
        <p:nvSpPr>
          <p:cNvPr id="17" name="Oval 16">
            <a:hlinkClick r:id="rId14" action="ppaction://hlinksldjump"/>
            <a:extLst>
              <a:ext uri="{FF2B5EF4-FFF2-40B4-BE49-F238E27FC236}">
                <a16:creationId xmlns:a16="http://schemas.microsoft.com/office/drawing/2014/main" id="{23264414-DA60-4205-9792-FDDD5DF962E1}"/>
              </a:ext>
            </a:extLst>
          </p:cNvPr>
          <p:cNvSpPr/>
          <p:nvPr/>
        </p:nvSpPr>
        <p:spPr>
          <a:xfrm>
            <a:off x="8317229" y="2845760"/>
            <a:ext cx="1845945" cy="836732"/>
          </a:xfrm>
          <a:custGeom>
            <a:avLst/>
            <a:gdLst>
              <a:gd name="connsiteX0" fmla="*/ 0 w 1845945"/>
              <a:gd name="connsiteY0" fmla="*/ 418366 h 836732"/>
              <a:gd name="connsiteX1" fmla="*/ 922973 w 1845945"/>
              <a:gd name="connsiteY1" fmla="*/ 0 h 836732"/>
              <a:gd name="connsiteX2" fmla="*/ 1845946 w 1845945"/>
              <a:gd name="connsiteY2" fmla="*/ 418366 h 836732"/>
              <a:gd name="connsiteX3" fmla="*/ 922973 w 1845945"/>
              <a:gd name="connsiteY3" fmla="*/ 836732 h 836732"/>
              <a:gd name="connsiteX4" fmla="*/ 0 w 1845945"/>
              <a:gd name="connsiteY4" fmla="*/ 418366 h 836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5945" h="836732" fill="none" extrusionOk="0">
                <a:moveTo>
                  <a:pt x="0" y="418366"/>
                </a:moveTo>
                <a:cubicBezTo>
                  <a:pt x="6194" y="298302"/>
                  <a:pt x="404358" y="82042"/>
                  <a:pt x="922973" y="0"/>
                </a:cubicBezTo>
                <a:cubicBezTo>
                  <a:pt x="1416064" y="-27367"/>
                  <a:pt x="1842382" y="208541"/>
                  <a:pt x="1845946" y="418366"/>
                </a:cubicBezTo>
                <a:cubicBezTo>
                  <a:pt x="1806759" y="649688"/>
                  <a:pt x="1447179" y="839687"/>
                  <a:pt x="922973" y="836732"/>
                </a:cubicBezTo>
                <a:cubicBezTo>
                  <a:pt x="437715" y="879873"/>
                  <a:pt x="-9466" y="656366"/>
                  <a:pt x="0" y="418366"/>
                </a:cubicBezTo>
                <a:close/>
              </a:path>
              <a:path w="1845945" h="836732" stroke="0" extrusionOk="0">
                <a:moveTo>
                  <a:pt x="0" y="418366"/>
                </a:moveTo>
                <a:cubicBezTo>
                  <a:pt x="-51407" y="185036"/>
                  <a:pt x="447194" y="-1075"/>
                  <a:pt x="922973" y="0"/>
                </a:cubicBezTo>
                <a:cubicBezTo>
                  <a:pt x="1455299" y="1841"/>
                  <a:pt x="1880151" y="218809"/>
                  <a:pt x="1845946" y="418366"/>
                </a:cubicBezTo>
                <a:cubicBezTo>
                  <a:pt x="1787156" y="553434"/>
                  <a:pt x="1458568" y="934251"/>
                  <a:pt x="922973" y="836732"/>
                </a:cubicBezTo>
                <a:cubicBezTo>
                  <a:pt x="422089" y="875137"/>
                  <a:pt x="30270" y="643573"/>
                  <a:pt x="0" y="41836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4199031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Graphik Medium"/>
                <a:ea typeface="Graphik Medium"/>
                <a:cs typeface="Graphik Medium"/>
                <a:sym typeface="Graphik Medium"/>
              </a:rPr>
              <a:t>12</a:t>
            </a:r>
          </a:p>
        </p:txBody>
      </p:sp>
      <p:sp>
        <p:nvSpPr>
          <p:cNvPr id="18" name="Oval 17">
            <a:hlinkClick r:id="rId15" action="ppaction://hlinksldjump"/>
            <a:extLst>
              <a:ext uri="{FF2B5EF4-FFF2-40B4-BE49-F238E27FC236}">
                <a16:creationId xmlns:a16="http://schemas.microsoft.com/office/drawing/2014/main" id="{800A042A-E728-43D7-83ED-186391005971}"/>
              </a:ext>
            </a:extLst>
          </p:cNvPr>
          <p:cNvSpPr/>
          <p:nvPr/>
        </p:nvSpPr>
        <p:spPr>
          <a:xfrm>
            <a:off x="8317229" y="3912560"/>
            <a:ext cx="1845945" cy="836732"/>
          </a:xfrm>
          <a:custGeom>
            <a:avLst/>
            <a:gdLst>
              <a:gd name="connsiteX0" fmla="*/ 0 w 1845945"/>
              <a:gd name="connsiteY0" fmla="*/ 418366 h 836732"/>
              <a:gd name="connsiteX1" fmla="*/ 922973 w 1845945"/>
              <a:gd name="connsiteY1" fmla="*/ 0 h 836732"/>
              <a:gd name="connsiteX2" fmla="*/ 1845946 w 1845945"/>
              <a:gd name="connsiteY2" fmla="*/ 418366 h 836732"/>
              <a:gd name="connsiteX3" fmla="*/ 922973 w 1845945"/>
              <a:gd name="connsiteY3" fmla="*/ 836732 h 836732"/>
              <a:gd name="connsiteX4" fmla="*/ 0 w 1845945"/>
              <a:gd name="connsiteY4" fmla="*/ 418366 h 836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5945" h="836732" fill="none" extrusionOk="0">
                <a:moveTo>
                  <a:pt x="0" y="418366"/>
                </a:moveTo>
                <a:cubicBezTo>
                  <a:pt x="100629" y="172682"/>
                  <a:pt x="421311" y="86494"/>
                  <a:pt x="922973" y="0"/>
                </a:cubicBezTo>
                <a:cubicBezTo>
                  <a:pt x="1427200" y="2232"/>
                  <a:pt x="1803838" y="192334"/>
                  <a:pt x="1845946" y="418366"/>
                </a:cubicBezTo>
                <a:cubicBezTo>
                  <a:pt x="1864474" y="649348"/>
                  <a:pt x="1379330" y="778915"/>
                  <a:pt x="922973" y="836732"/>
                </a:cubicBezTo>
                <a:cubicBezTo>
                  <a:pt x="400182" y="813869"/>
                  <a:pt x="13701" y="626372"/>
                  <a:pt x="0" y="418366"/>
                </a:cubicBezTo>
                <a:close/>
              </a:path>
              <a:path w="1845945" h="836732" stroke="0" extrusionOk="0">
                <a:moveTo>
                  <a:pt x="0" y="418366"/>
                </a:moveTo>
                <a:cubicBezTo>
                  <a:pt x="-12465" y="206386"/>
                  <a:pt x="356636" y="7525"/>
                  <a:pt x="922973" y="0"/>
                </a:cubicBezTo>
                <a:cubicBezTo>
                  <a:pt x="1421788" y="-23431"/>
                  <a:pt x="1792828" y="178112"/>
                  <a:pt x="1845946" y="418366"/>
                </a:cubicBezTo>
                <a:cubicBezTo>
                  <a:pt x="1824477" y="699202"/>
                  <a:pt x="1337838" y="832847"/>
                  <a:pt x="922973" y="836732"/>
                </a:cubicBezTo>
                <a:cubicBezTo>
                  <a:pt x="422788" y="843562"/>
                  <a:pt x="-10879" y="601729"/>
                  <a:pt x="0" y="41836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07989935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Graphik Medium"/>
                <a:ea typeface="Graphik Medium"/>
                <a:cs typeface="Graphik Medium"/>
                <a:sym typeface="Graphik Medium"/>
              </a:rPr>
              <a:t>13</a:t>
            </a:r>
          </a:p>
        </p:txBody>
      </p:sp>
      <p:sp>
        <p:nvSpPr>
          <p:cNvPr id="19" name="Oval 18">
            <a:hlinkClick r:id="rId16" action="ppaction://hlinksldjump"/>
            <a:extLst>
              <a:ext uri="{FF2B5EF4-FFF2-40B4-BE49-F238E27FC236}">
                <a16:creationId xmlns:a16="http://schemas.microsoft.com/office/drawing/2014/main" id="{791C6FAF-AD97-43AF-9BBD-500B18B5DE2E}"/>
              </a:ext>
            </a:extLst>
          </p:cNvPr>
          <p:cNvSpPr/>
          <p:nvPr/>
        </p:nvSpPr>
        <p:spPr>
          <a:xfrm>
            <a:off x="8317229" y="4979360"/>
            <a:ext cx="1845945" cy="836732"/>
          </a:xfrm>
          <a:custGeom>
            <a:avLst/>
            <a:gdLst>
              <a:gd name="connsiteX0" fmla="*/ 0 w 1845945"/>
              <a:gd name="connsiteY0" fmla="*/ 418366 h 836732"/>
              <a:gd name="connsiteX1" fmla="*/ 922973 w 1845945"/>
              <a:gd name="connsiteY1" fmla="*/ 0 h 836732"/>
              <a:gd name="connsiteX2" fmla="*/ 1845946 w 1845945"/>
              <a:gd name="connsiteY2" fmla="*/ 418366 h 836732"/>
              <a:gd name="connsiteX3" fmla="*/ 922973 w 1845945"/>
              <a:gd name="connsiteY3" fmla="*/ 836732 h 836732"/>
              <a:gd name="connsiteX4" fmla="*/ 0 w 1845945"/>
              <a:gd name="connsiteY4" fmla="*/ 418366 h 836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5945" h="836732" fill="none" extrusionOk="0">
                <a:moveTo>
                  <a:pt x="0" y="418366"/>
                </a:moveTo>
                <a:cubicBezTo>
                  <a:pt x="15807" y="159241"/>
                  <a:pt x="449531" y="-42208"/>
                  <a:pt x="922973" y="0"/>
                </a:cubicBezTo>
                <a:cubicBezTo>
                  <a:pt x="1426943" y="276"/>
                  <a:pt x="1870274" y="219436"/>
                  <a:pt x="1845946" y="418366"/>
                </a:cubicBezTo>
                <a:cubicBezTo>
                  <a:pt x="1938336" y="705206"/>
                  <a:pt x="1528002" y="825873"/>
                  <a:pt x="922973" y="836732"/>
                </a:cubicBezTo>
                <a:cubicBezTo>
                  <a:pt x="413084" y="857979"/>
                  <a:pt x="40850" y="686100"/>
                  <a:pt x="0" y="418366"/>
                </a:cubicBezTo>
                <a:close/>
              </a:path>
              <a:path w="1845945" h="836732" stroke="0" extrusionOk="0">
                <a:moveTo>
                  <a:pt x="0" y="418366"/>
                </a:moveTo>
                <a:cubicBezTo>
                  <a:pt x="-92284" y="190486"/>
                  <a:pt x="424901" y="-79511"/>
                  <a:pt x="922973" y="0"/>
                </a:cubicBezTo>
                <a:cubicBezTo>
                  <a:pt x="1455415" y="38420"/>
                  <a:pt x="1793872" y="172885"/>
                  <a:pt x="1845946" y="418366"/>
                </a:cubicBezTo>
                <a:cubicBezTo>
                  <a:pt x="1906606" y="690255"/>
                  <a:pt x="1488333" y="883452"/>
                  <a:pt x="922973" y="836732"/>
                </a:cubicBezTo>
                <a:cubicBezTo>
                  <a:pt x="401368" y="877252"/>
                  <a:pt x="30352" y="629655"/>
                  <a:pt x="0" y="41836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670309749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Graphik Medium"/>
                <a:ea typeface="Graphik Medium"/>
                <a:cs typeface="Graphik Medium"/>
                <a:sym typeface="Graphik Medium"/>
              </a:rPr>
              <a:t>14</a:t>
            </a:r>
          </a:p>
        </p:txBody>
      </p:sp>
      <p:sp>
        <p:nvSpPr>
          <p:cNvPr id="20" name="Oval 19">
            <a:hlinkClick r:id="rId17" action="ppaction://hlinksldjump"/>
            <a:extLst>
              <a:ext uri="{FF2B5EF4-FFF2-40B4-BE49-F238E27FC236}">
                <a16:creationId xmlns:a16="http://schemas.microsoft.com/office/drawing/2014/main" id="{52CB4C2C-EA39-4E66-99FE-7C47B15143A7}"/>
              </a:ext>
            </a:extLst>
          </p:cNvPr>
          <p:cNvSpPr/>
          <p:nvPr/>
        </p:nvSpPr>
        <p:spPr>
          <a:xfrm>
            <a:off x="8317229" y="5985200"/>
            <a:ext cx="1845945" cy="836732"/>
          </a:xfrm>
          <a:custGeom>
            <a:avLst/>
            <a:gdLst>
              <a:gd name="connsiteX0" fmla="*/ 0 w 1845945"/>
              <a:gd name="connsiteY0" fmla="*/ 418366 h 836732"/>
              <a:gd name="connsiteX1" fmla="*/ 922973 w 1845945"/>
              <a:gd name="connsiteY1" fmla="*/ 0 h 836732"/>
              <a:gd name="connsiteX2" fmla="*/ 1845946 w 1845945"/>
              <a:gd name="connsiteY2" fmla="*/ 418366 h 836732"/>
              <a:gd name="connsiteX3" fmla="*/ 922973 w 1845945"/>
              <a:gd name="connsiteY3" fmla="*/ 836732 h 836732"/>
              <a:gd name="connsiteX4" fmla="*/ 0 w 1845945"/>
              <a:gd name="connsiteY4" fmla="*/ 418366 h 836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5945" h="836732" fill="none" extrusionOk="0">
                <a:moveTo>
                  <a:pt x="0" y="418366"/>
                </a:moveTo>
                <a:cubicBezTo>
                  <a:pt x="-49451" y="254097"/>
                  <a:pt x="340318" y="-71154"/>
                  <a:pt x="922973" y="0"/>
                </a:cubicBezTo>
                <a:cubicBezTo>
                  <a:pt x="1428669" y="-16310"/>
                  <a:pt x="1858912" y="167560"/>
                  <a:pt x="1845946" y="418366"/>
                </a:cubicBezTo>
                <a:cubicBezTo>
                  <a:pt x="1822311" y="599696"/>
                  <a:pt x="1435482" y="859238"/>
                  <a:pt x="922973" y="836732"/>
                </a:cubicBezTo>
                <a:cubicBezTo>
                  <a:pt x="391207" y="828626"/>
                  <a:pt x="9729" y="657019"/>
                  <a:pt x="0" y="418366"/>
                </a:cubicBezTo>
                <a:close/>
              </a:path>
              <a:path w="1845945" h="836732" stroke="0" extrusionOk="0">
                <a:moveTo>
                  <a:pt x="0" y="418366"/>
                </a:moveTo>
                <a:cubicBezTo>
                  <a:pt x="-3706" y="262473"/>
                  <a:pt x="406671" y="81361"/>
                  <a:pt x="922973" y="0"/>
                </a:cubicBezTo>
                <a:cubicBezTo>
                  <a:pt x="1389907" y="-22082"/>
                  <a:pt x="1847856" y="149214"/>
                  <a:pt x="1845946" y="418366"/>
                </a:cubicBezTo>
                <a:cubicBezTo>
                  <a:pt x="1835780" y="602740"/>
                  <a:pt x="1363164" y="899978"/>
                  <a:pt x="922973" y="836732"/>
                </a:cubicBezTo>
                <a:cubicBezTo>
                  <a:pt x="391862" y="798072"/>
                  <a:pt x="-19635" y="645373"/>
                  <a:pt x="0" y="41836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377362160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Graphik Medium"/>
                <a:ea typeface="Graphik Medium"/>
                <a:cs typeface="Graphik Medium"/>
                <a:sym typeface="Graphik Medium"/>
              </a:rPr>
              <a:t>15</a:t>
            </a:r>
          </a:p>
        </p:txBody>
      </p:sp>
      <p:sp>
        <p:nvSpPr>
          <p:cNvPr id="21" name="Oval 20">
            <a:hlinkClick r:id="rId18" action="ppaction://hlinksldjump"/>
            <a:extLst>
              <a:ext uri="{FF2B5EF4-FFF2-40B4-BE49-F238E27FC236}">
                <a16:creationId xmlns:a16="http://schemas.microsoft.com/office/drawing/2014/main" id="{F61B2C7C-AD82-4D50-808F-1B536FFBDFA2}"/>
              </a:ext>
            </a:extLst>
          </p:cNvPr>
          <p:cNvSpPr/>
          <p:nvPr/>
        </p:nvSpPr>
        <p:spPr>
          <a:xfrm>
            <a:off x="8317229" y="7007748"/>
            <a:ext cx="1845945" cy="836732"/>
          </a:xfrm>
          <a:custGeom>
            <a:avLst/>
            <a:gdLst>
              <a:gd name="connsiteX0" fmla="*/ 0 w 1845945"/>
              <a:gd name="connsiteY0" fmla="*/ 418366 h 836732"/>
              <a:gd name="connsiteX1" fmla="*/ 922973 w 1845945"/>
              <a:gd name="connsiteY1" fmla="*/ 0 h 836732"/>
              <a:gd name="connsiteX2" fmla="*/ 1845946 w 1845945"/>
              <a:gd name="connsiteY2" fmla="*/ 418366 h 836732"/>
              <a:gd name="connsiteX3" fmla="*/ 922973 w 1845945"/>
              <a:gd name="connsiteY3" fmla="*/ 836732 h 836732"/>
              <a:gd name="connsiteX4" fmla="*/ 0 w 1845945"/>
              <a:gd name="connsiteY4" fmla="*/ 418366 h 836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5945" h="836732" fill="none" extrusionOk="0">
                <a:moveTo>
                  <a:pt x="0" y="418366"/>
                </a:moveTo>
                <a:cubicBezTo>
                  <a:pt x="-23347" y="193630"/>
                  <a:pt x="425489" y="2464"/>
                  <a:pt x="922973" y="0"/>
                </a:cubicBezTo>
                <a:cubicBezTo>
                  <a:pt x="1439461" y="-22004"/>
                  <a:pt x="1804417" y="192833"/>
                  <a:pt x="1845946" y="418366"/>
                </a:cubicBezTo>
                <a:cubicBezTo>
                  <a:pt x="1780632" y="656356"/>
                  <a:pt x="1469752" y="798171"/>
                  <a:pt x="922973" y="836732"/>
                </a:cubicBezTo>
                <a:cubicBezTo>
                  <a:pt x="420874" y="834255"/>
                  <a:pt x="48438" y="651067"/>
                  <a:pt x="0" y="418366"/>
                </a:cubicBezTo>
                <a:close/>
              </a:path>
              <a:path w="1845945" h="836732" stroke="0" extrusionOk="0">
                <a:moveTo>
                  <a:pt x="0" y="418366"/>
                </a:moveTo>
                <a:cubicBezTo>
                  <a:pt x="-70564" y="107708"/>
                  <a:pt x="430638" y="-2620"/>
                  <a:pt x="922973" y="0"/>
                </a:cubicBezTo>
                <a:cubicBezTo>
                  <a:pt x="1385420" y="-10628"/>
                  <a:pt x="1813748" y="151916"/>
                  <a:pt x="1845946" y="418366"/>
                </a:cubicBezTo>
                <a:cubicBezTo>
                  <a:pt x="1932555" y="666289"/>
                  <a:pt x="1380640" y="817302"/>
                  <a:pt x="922973" y="836732"/>
                </a:cubicBezTo>
                <a:cubicBezTo>
                  <a:pt x="408005" y="869390"/>
                  <a:pt x="5168" y="655229"/>
                  <a:pt x="0" y="41836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3529098679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Graphik Medium"/>
                <a:ea typeface="Graphik Medium"/>
                <a:cs typeface="Graphik Medium"/>
                <a:sym typeface="Graphik Medium"/>
              </a:rPr>
              <a:t>16</a:t>
            </a:r>
          </a:p>
        </p:txBody>
      </p:sp>
      <p:sp>
        <p:nvSpPr>
          <p:cNvPr id="22" name="Oval 21">
            <a:hlinkClick r:id="rId19" action="ppaction://hlinksldjump"/>
            <a:extLst>
              <a:ext uri="{FF2B5EF4-FFF2-40B4-BE49-F238E27FC236}">
                <a16:creationId xmlns:a16="http://schemas.microsoft.com/office/drawing/2014/main" id="{DA72FEAB-4EFE-476C-8359-F3DDB5F04646}"/>
              </a:ext>
            </a:extLst>
          </p:cNvPr>
          <p:cNvSpPr/>
          <p:nvPr/>
        </p:nvSpPr>
        <p:spPr>
          <a:xfrm>
            <a:off x="8317229" y="8069017"/>
            <a:ext cx="1845945" cy="836732"/>
          </a:xfrm>
          <a:custGeom>
            <a:avLst/>
            <a:gdLst>
              <a:gd name="connsiteX0" fmla="*/ 0 w 1845945"/>
              <a:gd name="connsiteY0" fmla="*/ 418366 h 836732"/>
              <a:gd name="connsiteX1" fmla="*/ 922973 w 1845945"/>
              <a:gd name="connsiteY1" fmla="*/ 0 h 836732"/>
              <a:gd name="connsiteX2" fmla="*/ 1845946 w 1845945"/>
              <a:gd name="connsiteY2" fmla="*/ 418366 h 836732"/>
              <a:gd name="connsiteX3" fmla="*/ 922973 w 1845945"/>
              <a:gd name="connsiteY3" fmla="*/ 836732 h 836732"/>
              <a:gd name="connsiteX4" fmla="*/ 0 w 1845945"/>
              <a:gd name="connsiteY4" fmla="*/ 418366 h 836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5945" h="836732" fill="none" extrusionOk="0">
                <a:moveTo>
                  <a:pt x="0" y="418366"/>
                </a:moveTo>
                <a:cubicBezTo>
                  <a:pt x="-39399" y="143037"/>
                  <a:pt x="393816" y="22234"/>
                  <a:pt x="922973" y="0"/>
                </a:cubicBezTo>
                <a:cubicBezTo>
                  <a:pt x="1466844" y="10051"/>
                  <a:pt x="1828681" y="138737"/>
                  <a:pt x="1845946" y="418366"/>
                </a:cubicBezTo>
                <a:cubicBezTo>
                  <a:pt x="1828863" y="608158"/>
                  <a:pt x="1501546" y="905529"/>
                  <a:pt x="922973" y="836732"/>
                </a:cubicBezTo>
                <a:cubicBezTo>
                  <a:pt x="374240" y="835531"/>
                  <a:pt x="-6492" y="636760"/>
                  <a:pt x="0" y="418366"/>
                </a:cubicBezTo>
                <a:close/>
              </a:path>
              <a:path w="1845945" h="836732" stroke="0" extrusionOk="0">
                <a:moveTo>
                  <a:pt x="0" y="418366"/>
                </a:moveTo>
                <a:cubicBezTo>
                  <a:pt x="-96" y="170284"/>
                  <a:pt x="459666" y="-75762"/>
                  <a:pt x="922973" y="0"/>
                </a:cubicBezTo>
                <a:cubicBezTo>
                  <a:pt x="1456106" y="-47651"/>
                  <a:pt x="1837313" y="210461"/>
                  <a:pt x="1845946" y="418366"/>
                </a:cubicBezTo>
                <a:cubicBezTo>
                  <a:pt x="1855385" y="735762"/>
                  <a:pt x="1478717" y="837003"/>
                  <a:pt x="922973" y="836732"/>
                </a:cubicBezTo>
                <a:cubicBezTo>
                  <a:pt x="372509" y="836687"/>
                  <a:pt x="35383" y="615824"/>
                  <a:pt x="0" y="41836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3617012725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Graphik Medium"/>
                <a:ea typeface="Graphik Medium"/>
                <a:cs typeface="Graphik Medium"/>
                <a:sym typeface="Graphik Medium"/>
              </a:rPr>
              <a:t>17</a:t>
            </a:r>
          </a:p>
        </p:txBody>
      </p:sp>
      <p:sp>
        <p:nvSpPr>
          <p:cNvPr id="23" name="Oval 22">
            <a:hlinkClick r:id="rId20" action="ppaction://hlinksldjump"/>
            <a:extLst>
              <a:ext uri="{FF2B5EF4-FFF2-40B4-BE49-F238E27FC236}">
                <a16:creationId xmlns:a16="http://schemas.microsoft.com/office/drawing/2014/main" id="{AC66D27B-34F1-42CE-91C5-ABB13BB1074A}"/>
              </a:ext>
            </a:extLst>
          </p:cNvPr>
          <p:cNvSpPr/>
          <p:nvPr/>
        </p:nvSpPr>
        <p:spPr>
          <a:xfrm>
            <a:off x="8317229" y="9130286"/>
            <a:ext cx="1845945" cy="836732"/>
          </a:xfrm>
          <a:custGeom>
            <a:avLst/>
            <a:gdLst>
              <a:gd name="connsiteX0" fmla="*/ 0 w 1845945"/>
              <a:gd name="connsiteY0" fmla="*/ 418366 h 836732"/>
              <a:gd name="connsiteX1" fmla="*/ 922973 w 1845945"/>
              <a:gd name="connsiteY1" fmla="*/ 0 h 836732"/>
              <a:gd name="connsiteX2" fmla="*/ 1845946 w 1845945"/>
              <a:gd name="connsiteY2" fmla="*/ 418366 h 836732"/>
              <a:gd name="connsiteX3" fmla="*/ 922973 w 1845945"/>
              <a:gd name="connsiteY3" fmla="*/ 836732 h 836732"/>
              <a:gd name="connsiteX4" fmla="*/ 0 w 1845945"/>
              <a:gd name="connsiteY4" fmla="*/ 418366 h 836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5945" h="836732" fill="none" extrusionOk="0">
                <a:moveTo>
                  <a:pt x="0" y="418366"/>
                </a:moveTo>
                <a:cubicBezTo>
                  <a:pt x="-20410" y="203232"/>
                  <a:pt x="418719" y="103483"/>
                  <a:pt x="922973" y="0"/>
                </a:cubicBezTo>
                <a:cubicBezTo>
                  <a:pt x="1427579" y="-43214"/>
                  <a:pt x="1873194" y="210880"/>
                  <a:pt x="1845946" y="418366"/>
                </a:cubicBezTo>
                <a:cubicBezTo>
                  <a:pt x="1791419" y="632179"/>
                  <a:pt x="1435391" y="846741"/>
                  <a:pt x="922973" y="836732"/>
                </a:cubicBezTo>
                <a:cubicBezTo>
                  <a:pt x="390865" y="826806"/>
                  <a:pt x="-12964" y="611133"/>
                  <a:pt x="0" y="418366"/>
                </a:cubicBezTo>
                <a:close/>
              </a:path>
              <a:path w="1845945" h="836732" stroke="0" extrusionOk="0">
                <a:moveTo>
                  <a:pt x="0" y="418366"/>
                </a:moveTo>
                <a:cubicBezTo>
                  <a:pt x="18381" y="224473"/>
                  <a:pt x="410976" y="-108691"/>
                  <a:pt x="922973" y="0"/>
                </a:cubicBezTo>
                <a:cubicBezTo>
                  <a:pt x="1425573" y="-1783"/>
                  <a:pt x="1858959" y="144901"/>
                  <a:pt x="1845946" y="418366"/>
                </a:cubicBezTo>
                <a:cubicBezTo>
                  <a:pt x="1814525" y="740370"/>
                  <a:pt x="1444959" y="831916"/>
                  <a:pt x="922973" y="836732"/>
                </a:cubicBezTo>
                <a:cubicBezTo>
                  <a:pt x="418412" y="862807"/>
                  <a:pt x="12902" y="631168"/>
                  <a:pt x="0" y="41836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391576551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Graphik Medium"/>
                <a:ea typeface="Graphik Medium"/>
                <a:cs typeface="Graphik Medium"/>
                <a:sym typeface="Graphik Medium"/>
              </a:rPr>
              <a:t>18</a:t>
            </a:r>
          </a:p>
        </p:txBody>
      </p:sp>
      <p:sp>
        <p:nvSpPr>
          <p:cNvPr id="24" name="Oval 23">
            <a:hlinkClick r:id="rId21" action="ppaction://hlinksldjump"/>
            <a:extLst>
              <a:ext uri="{FF2B5EF4-FFF2-40B4-BE49-F238E27FC236}">
                <a16:creationId xmlns:a16="http://schemas.microsoft.com/office/drawing/2014/main" id="{C31E92CC-E5EB-4E3B-AC8F-B5411B8B11C9}"/>
              </a:ext>
            </a:extLst>
          </p:cNvPr>
          <p:cNvSpPr/>
          <p:nvPr/>
        </p:nvSpPr>
        <p:spPr>
          <a:xfrm>
            <a:off x="8317229" y="10136126"/>
            <a:ext cx="1845945" cy="836732"/>
          </a:xfrm>
          <a:custGeom>
            <a:avLst/>
            <a:gdLst>
              <a:gd name="connsiteX0" fmla="*/ 0 w 1845945"/>
              <a:gd name="connsiteY0" fmla="*/ 418366 h 836732"/>
              <a:gd name="connsiteX1" fmla="*/ 922973 w 1845945"/>
              <a:gd name="connsiteY1" fmla="*/ 0 h 836732"/>
              <a:gd name="connsiteX2" fmla="*/ 1845946 w 1845945"/>
              <a:gd name="connsiteY2" fmla="*/ 418366 h 836732"/>
              <a:gd name="connsiteX3" fmla="*/ 922973 w 1845945"/>
              <a:gd name="connsiteY3" fmla="*/ 836732 h 836732"/>
              <a:gd name="connsiteX4" fmla="*/ 0 w 1845945"/>
              <a:gd name="connsiteY4" fmla="*/ 418366 h 836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5945" h="836732" fill="none" extrusionOk="0">
                <a:moveTo>
                  <a:pt x="0" y="418366"/>
                </a:moveTo>
                <a:cubicBezTo>
                  <a:pt x="73298" y="158940"/>
                  <a:pt x="415908" y="-54410"/>
                  <a:pt x="922973" y="0"/>
                </a:cubicBezTo>
                <a:cubicBezTo>
                  <a:pt x="1419918" y="-33361"/>
                  <a:pt x="1843988" y="197676"/>
                  <a:pt x="1845946" y="418366"/>
                </a:cubicBezTo>
                <a:cubicBezTo>
                  <a:pt x="1938237" y="595853"/>
                  <a:pt x="1380695" y="786832"/>
                  <a:pt x="922973" y="836732"/>
                </a:cubicBezTo>
                <a:cubicBezTo>
                  <a:pt x="422874" y="811594"/>
                  <a:pt x="-3683" y="700900"/>
                  <a:pt x="0" y="418366"/>
                </a:cubicBezTo>
                <a:close/>
              </a:path>
              <a:path w="1845945" h="836732" stroke="0" extrusionOk="0">
                <a:moveTo>
                  <a:pt x="0" y="418366"/>
                </a:moveTo>
                <a:cubicBezTo>
                  <a:pt x="-5867" y="148123"/>
                  <a:pt x="320927" y="-26909"/>
                  <a:pt x="922973" y="0"/>
                </a:cubicBezTo>
                <a:cubicBezTo>
                  <a:pt x="1417686" y="20456"/>
                  <a:pt x="1847004" y="235978"/>
                  <a:pt x="1845946" y="418366"/>
                </a:cubicBezTo>
                <a:cubicBezTo>
                  <a:pt x="1843883" y="702327"/>
                  <a:pt x="1431140" y="825865"/>
                  <a:pt x="922973" y="836732"/>
                </a:cubicBezTo>
                <a:cubicBezTo>
                  <a:pt x="438869" y="836409"/>
                  <a:pt x="15308" y="678138"/>
                  <a:pt x="0" y="41836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3767983593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Graphik Medium"/>
                <a:ea typeface="Graphik Medium"/>
                <a:cs typeface="Graphik Medium"/>
                <a:sym typeface="Graphik Medium"/>
              </a:rPr>
              <a:t>19</a:t>
            </a:r>
          </a:p>
        </p:txBody>
      </p:sp>
      <p:sp>
        <p:nvSpPr>
          <p:cNvPr id="25" name="Oval 24">
            <a:hlinkClick r:id="rId22" action="ppaction://hlinksldjump"/>
            <a:extLst>
              <a:ext uri="{FF2B5EF4-FFF2-40B4-BE49-F238E27FC236}">
                <a16:creationId xmlns:a16="http://schemas.microsoft.com/office/drawing/2014/main" id="{83112793-8AE6-476D-A3CF-6A6E1320FFB5}"/>
              </a:ext>
            </a:extLst>
          </p:cNvPr>
          <p:cNvSpPr/>
          <p:nvPr/>
        </p:nvSpPr>
        <p:spPr>
          <a:xfrm>
            <a:off x="8317229" y="11202926"/>
            <a:ext cx="1845945" cy="836732"/>
          </a:xfrm>
          <a:custGeom>
            <a:avLst/>
            <a:gdLst>
              <a:gd name="connsiteX0" fmla="*/ 0 w 1845945"/>
              <a:gd name="connsiteY0" fmla="*/ 418366 h 836732"/>
              <a:gd name="connsiteX1" fmla="*/ 922973 w 1845945"/>
              <a:gd name="connsiteY1" fmla="*/ 0 h 836732"/>
              <a:gd name="connsiteX2" fmla="*/ 1845946 w 1845945"/>
              <a:gd name="connsiteY2" fmla="*/ 418366 h 836732"/>
              <a:gd name="connsiteX3" fmla="*/ 922973 w 1845945"/>
              <a:gd name="connsiteY3" fmla="*/ 836732 h 836732"/>
              <a:gd name="connsiteX4" fmla="*/ 0 w 1845945"/>
              <a:gd name="connsiteY4" fmla="*/ 418366 h 836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5945" h="836732" fill="none" extrusionOk="0">
                <a:moveTo>
                  <a:pt x="0" y="418366"/>
                </a:moveTo>
                <a:cubicBezTo>
                  <a:pt x="-38269" y="155539"/>
                  <a:pt x="500234" y="72559"/>
                  <a:pt x="922973" y="0"/>
                </a:cubicBezTo>
                <a:cubicBezTo>
                  <a:pt x="1439853" y="15105"/>
                  <a:pt x="1862937" y="180625"/>
                  <a:pt x="1845946" y="418366"/>
                </a:cubicBezTo>
                <a:cubicBezTo>
                  <a:pt x="1865748" y="640867"/>
                  <a:pt x="1431214" y="924203"/>
                  <a:pt x="922973" y="836732"/>
                </a:cubicBezTo>
                <a:cubicBezTo>
                  <a:pt x="423556" y="845346"/>
                  <a:pt x="-12924" y="637525"/>
                  <a:pt x="0" y="418366"/>
                </a:cubicBezTo>
                <a:close/>
              </a:path>
              <a:path w="1845945" h="836732" stroke="0" extrusionOk="0">
                <a:moveTo>
                  <a:pt x="0" y="418366"/>
                </a:moveTo>
                <a:cubicBezTo>
                  <a:pt x="61862" y="163353"/>
                  <a:pt x="477452" y="7580"/>
                  <a:pt x="922973" y="0"/>
                </a:cubicBezTo>
                <a:cubicBezTo>
                  <a:pt x="1395932" y="-30851"/>
                  <a:pt x="1877469" y="193906"/>
                  <a:pt x="1845946" y="418366"/>
                </a:cubicBezTo>
                <a:cubicBezTo>
                  <a:pt x="1878208" y="676867"/>
                  <a:pt x="1445902" y="844711"/>
                  <a:pt x="922973" y="836732"/>
                </a:cubicBezTo>
                <a:cubicBezTo>
                  <a:pt x="407749" y="890743"/>
                  <a:pt x="22482" y="673135"/>
                  <a:pt x="0" y="41836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803596085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Graphik Medium"/>
                <a:ea typeface="Graphik Medium"/>
                <a:cs typeface="Graphik Medium"/>
                <a:sym typeface="Graphik Medium"/>
              </a:rPr>
              <a:t>20</a:t>
            </a:r>
          </a:p>
        </p:txBody>
      </p:sp>
      <p:sp>
        <p:nvSpPr>
          <p:cNvPr id="27" name="Oval 26">
            <a:hlinkClick r:id="rId23" action="ppaction://hlinksldjump"/>
            <a:extLst>
              <a:ext uri="{FF2B5EF4-FFF2-40B4-BE49-F238E27FC236}">
                <a16:creationId xmlns:a16="http://schemas.microsoft.com/office/drawing/2014/main" id="{7779718B-E355-4651-81AB-48D336055954}"/>
              </a:ext>
            </a:extLst>
          </p:cNvPr>
          <p:cNvSpPr/>
          <p:nvPr/>
        </p:nvSpPr>
        <p:spPr>
          <a:xfrm>
            <a:off x="11250929" y="2856822"/>
            <a:ext cx="1845945" cy="836732"/>
          </a:xfrm>
          <a:custGeom>
            <a:avLst/>
            <a:gdLst>
              <a:gd name="connsiteX0" fmla="*/ 0 w 1845945"/>
              <a:gd name="connsiteY0" fmla="*/ 418366 h 836732"/>
              <a:gd name="connsiteX1" fmla="*/ 922973 w 1845945"/>
              <a:gd name="connsiteY1" fmla="*/ 0 h 836732"/>
              <a:gd name="connsiteX2" fmla="*/ 1845946 w 1845945"/>
              <a:gd name="connsiteY2" fmla="*/ 418366 h 836732"/>
              <a:gd name="connsiteX3" fmla="*/ 922973 w 1845945"/>
              <a:gd name="connsiteY3" fmla="*/ 836732 h 836732"/>
              <a:gd name="connsiteX4" fmla="*/ 0 w 1845945"/>
              <a:gd name="connsiteY4" fmla="*/ 418366 h 836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5945" h="836732" fill="none" extrusionOk="0">
                <a:moveTo>
                  <a:pt x="0" y="418366"/>
                </a:moveTo>
                <a:cubicBezTo>
                  <a:pt x="73087" y="162947"/>
                  <a:pt x="474130" y="6059"/>
                  <a:pt x="922973" y="0"/>
                </a:cubicBezTo>
                <a:cubicBezTo>
                  <a:pt x="1396716" y="-13993"/>
                  <a:pt x="1891471" y="203064"/>
                  <a:pt x="1845946" y="418366"/>
                </a:cubicBezTo>
                <a:cubicBezTo>
                  <a:pt x="1881270" y="610755"/>
                  <a:pt x="1420690" y="828719"/>
                  <a:pt x="922973" y="836732"/>
                </a:cubicBezTo>
                <a:cubicBezTo>
                  <a:pt x="382942" y="795728"/>
                  <a:pt x="3513" y="633418"/>
                  <a:pt x="0" y="418366"/>
                </a:cubicBezTo>
                <a:close/>
              </a:path>
              <a:path w="1845945" h="836732" stroke="0" extrusionOk="0">
                <a:moveTo>
                  <a:pt x="0" y="418366"/>
                </a:moveTo>
                <a:cubicBezTo>
                  <a:pt x="-45519" y="158173"/>
                  <a:pt x="373099" y="-59807"/>
                  <a:pt x="922973" y="0"/>
                </a:cubicBezTo>
                <a:cubicBezTo>
                  <a:pt x="1438578" y="15284"/>
                  <a:pt x="1805825" y="223087"/>
                  <a:pt x="1845946" y="418366"/>
                </a:cubicBezTo>
                <a:cubicBezTo>
                  <a:pt x="1846452" y="664781"/>
                  <a:pt x="1454691" y="771392"/>
                  <a:pt x="922973" y="836732"/>
                </a:cubicBezTo>
                <a:cubicBezTo>
                  <a:pt x="400103" y="866938"/>
                  <a:pt x="-1387" y="604253"/>
                  <a:pt x="0" y="41836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3671432436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Graphik Medium"/>
                <a:ea typeface="Graphik Medium"/>
                <a:cs typeface="Graphik Medium"/>
                <a:sym typeface="Graphik Medium"/>
              </a:rPr>
              <a:t>22</a:t>
            </a:r>
          </a:p>
        </p:txBody>
      </p:sp>
      <p:sp>
        <p:nvSpPr>
          <p:cNvPr id="28" name="Oval 27">
            <a:hlinkClick r:id="rId24" action="ppaction://hlinksldjump"/>
            <a:extLst>
              <a:ext uri="{FF2B5EF4-FFF2-40B4-BE49-F238E27FC236}">
                <a16:creationId xmlns:a16="http://schemas.microsoft.com/office/drawing/2014/main" id="{3F21672E-CA62-445D-B976-8B47AD109F8C}"/>
              </a:ext>
            </a:extLst>
          </p:cNvPr>
          <p:cNvSpPr/>
          <p:nvPr/>
        </p:nvSpPr>
        <p:spPr>
          <a:xfrm>
            <a:off x="11250929" y="3918091"/>
            <a:ext cx="1845945" cy="836732"/>
          </a:xfrm>
          <a:custGeom>
            <a:avLst/>
            <a:gdLst>
              <a:gd name="connsiteX0" fmla="*/ 0 w 1845945"/>
              <a:gd name="connsiteY0" fmla="*/ 418366 h 836732"/>
              <a:gd name="connsiteX1" fmla="*/ 922973 w 1845945"/>
              <a:gd name="connsiteY1" fmla="*/ 0 h 836732"/>
              <a:gd name="connsiteX2" fmla="*/ 1845946 w 1845945"/>
              <a:gd name="connsiteY2" fmla="*/ 418366 h 836732"/>
              <a:gd name="connsiteX3" fmla="*/ 922973 w 1845945"/>
              <a:gd name="connsiteY3" fmla="*/ 836732 h 836732"/>
              <a:gd name="connsiteX4" fmla="*/ 0 w 1845945"/>
              <a:gd name="connsiteY4" fmla="*/ 418366 h 836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5945" h="836732" fill="none" extrusionOk="0">
                <a:moveTo>
                  <a:pt x="0" y="418366"/>
                </a:moveTo>
                <a:cubicBezTo>
                  <a:pt x="8742" y="196603"/>
                  <a:pt x="307197" y="14303"/>
                  <a:pt x="922973" y="0"/>
                </a:cubicBezTo>
                <a:cubicBezTo>
                  <a:pt x="1435536" y="11028"/>
                  <a:pt x="1863828" y="225873"/>
                  <a:pt x="1845946" y="418366"/>
                </a:cubicBezTo>
                <a:cubicBezTo>
                  <a:pt x="1849406" y="677520"/>
                  <a:pt x="1437917" y="869389"/>
                  <a:pt x="922973" y="836732"/>
                </a:cubicBezTo>
                <a:cubicBezTo>
                  <a:pt x="424679" y="834618"/>
                  <a:pt x="-33476" y="649321"/>
                  <a:pt x="0" y="418366"/>
                </a:cubicBezTo>
                <a:close/>
              </a:path>
              <a:path w="1845945" h="836732" stroke="0" extrusionOk="0">
                <a:moveTo>
                  <a:pt x="0" y="418366"/>
                </a:moveTo>
                <a:cubicBezTo>
                  <a:pt x="-1899" y="164149"/>
                  <a:pt x="389344" y="51655"/>
                  <a:pt x="922973" y="0"/>
                </a:cubicBezTo>
                <a:cubicBezTo>
                  <a:pt x="1413346" y="44469"/>
                  <a:pt x="1859320" y="222553"/>
                  <a:pt x="1845946" y="418366"/>
                </a:cubicBezTo>
                <a:cubicBezTo>
                  <a:pt x="1836242" y="661819"/>
                  <a:pt x="1378906" y="902979"/>
                  <a:pt x="922973" y="836732"/>
                </a:cubicBezTo>
                <a:cubicBezTo>
                  <a:pt x="425622" y="866196"/>
                  <a:pt x="-25931" y="647868"/>
                  <a:pt x="0" y="41836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36595929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Graphik Medium"/>
                <a:ea typeface="Graphik Medium"/>
                <a:cs typeface="Graphik Medium"/>
                <a:sym typeface="Graphik Medium"/>
              </a:rPr>
              <a:t>23</a:t>
            </a:r>
          </a:p>
        </p:txBody>
      </p:sp>
      <p:sp>
        <p:nvSpPr>
          <p:cNvPr id="29" name="Oval 28">
            <a:hlinkClick r:id="rId25" action="ppaction://hlinksldjump"/>
            <a:extLst>
              <a:ext uri="{FF2B5EF4-FFF2-40B4-BE49-F238E27FC236}">
                <a16:creationId xmlns:a16="http://schemas.microsoft.com/office/drawing/2014/main" id="{77262980-5E2F-46AF-B43A-C26D07F40B7C}"/>
              </a:ext>
            </a:extLst>
          </p:cNvPr>
          <p:cNvSpPr/>
          <p:nvPr/>
        </p:nvSpPr>
        <p:spPr>
          <a:xfrm>
            <a:off x="11250929" y="4979360"/>
            <a:ext cx="1845945" cy="836732"/>
          </a:xfrm>
          <a:custGeom>
            <a:avLst/>
            <a:gdLst>
              <a:gd name="connsiteX0" fmla="*/ 0 w 1845945"/>
              <a:gd name="connsiteY0" fmla="*/ 418366 h 836732"/>
              <a:gd name="connsiteX1" fmla="*/ 922973 w 1845945"/>
              <a:gd name="connsiteY1" fmla="*/ 0 h 836732"/>
              <a:gd name="connsiteX2" fmla="*/ 1845946 w 1845945"/>
              <a:gd name="connsiteY2" fmla="*/ 418366 h 836732"/>
              <a:gd name="connsiteX3" fmla="*/ 922973 w 1845945"/>
              <a:gd name="connsiteY3" fmla="*/ 836732 h 836732"/>
              <a:gd name="connsiteX4" fmla="*/ 0 w 1845945"/>
              <a:gd name="connsiteY4" fmla="*/ 418366 h 836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5945" h="836732" fill="none" extrusionOk="0">
                <a:moveTo>
                  <a:pt x="0" y="418366"/>
                </a:moveTo>
                <a:cubicBezTo>
                  <a:pt x="-8768" y="180697"/>
                  <a:pt x="386665" y="46061"/>
                  <a:pt x="922973" y="0"/>
                </a:cubicBezTo>
                <a:cubicBezTo>
                  <a:pt x="1426575" y="-46727"/>
                  <a:pt x="1835433" y="228446"/>
                  <a:pt x="1845946" y="418366"/>
                </a:cubicBezTo>
                <a:cubicBezTo>
                  <a:pt x="1801288" y="585672"/>
                  <a:pt x="1497163" y="757042"/>
                  <a:pt x="922973" y="836732"/>
                </a:cubicBezTo>
                <a:cubicBezTo>
                  <a:pt x="412146" y="857348"/>
                  <a:pt x="12354" y="629144"/>
                  <a:pt x="0" y="418366"/>
                </a:cubicBezTo>
                <a:close/>
              </a:path>
              <a:path w="1845945" h="836732" stroke="0" extrusionOk="0">
                <a:moveTo>
                  <a:pt x="0" y="418366"/>
                </a:moveTo>
                <a:cubicBezTo>
                  <a:pt x="7404" y="131521"/>
                  <a:pt x="439454" y="-15463"/>
                  <a:pt x="922973" y="0"/>
                </a:cubicBezTo>
                <a:cubicBezTo>
                  <a:pt x="1447662" y="-13528"/>
                  <a:pt x="1870315" y="169347"/>
                  <a:pt x="1845946" y="418366"/>
                </a:cubicBezTo>
                <a:cubicBezTo>
                  <a:pt x="1844255" y="633130"/>
                  <a:pt x="1505110" y="910866"/>
                  <a:pt x="922973" y="836732"/>
                </a:cubicBezTo>
                <a:cubicBezTo>
                  <a:pt x="420039" y="816857"/>
                  <a:pt x="-12911" y="603906"/>
                  <a:pt x="0" y="41836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358636455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Graphik Medium"/>
                <a:ea typeface="Graphik Medium"/>
                <a:cs typeface="Graphik Medium"/>
                <a:sym typeface="Graphik Medium"/>
              </a:rPr>
              <a:t>24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Graphik Medium"/>
              <a:ea typeface="Graphik Medium"/>
              <a:cs typeface="Graphik Medium"/>
              <a:sym typeface="Graphik Medium"/>
            </a:endParaRPr>
          </a:p>
        </p:txBody>
      </p:sp>
      <p:sp>
        <p:nvSpPr>
          <p:cNvPr id="30" name="Oval 29">
            <a:hlinkClick r:id="rId26" action="ppaction://hlinksldjump"/>
            <a:extLst>
              <a:ext uri="{FF2B5EF4-FFF2-40B4-BE49-F238E27FC236}">
                <a16:creationId xmlns:a16="http://schemas.microsoft.com/office/drawing/2014/main" id="{E376CF82-2A57-4E57-8395-88045C4B24C5}"/>
              </a:ext>
            </a:extLst>
          </p:cNvPr>
          <p:cNvSpPr/>
          <p:nvPr/>
        </p:nvSpPr>
        <p:spPr>
          <a:xfrm>
            <a:off x="11250929" y="6079577"/>
            <a:ext cx="1845945" cy="836732"/>
          </a:xfrm>
          <a:custGeom>
            <a:avLst/>
            <a:gdLst>
              <a:gd name="connsiteX0" fmla="*/ 0 w 1845945"/>
              <a:gd name="connsiteY0" fmla="*/ 418366 h 836732"/>
              <a:gd name="connsiteX1" fmla="*/ 922973 w 1845945"/>
              <a:gd name="connsiteY1" fmla="*/ 0 h 836732"/>
              <a:gd name="connsiteX2" fmla="*/ 1845946 w 1845945"/>
              <a:gd name="connsiteY2" fmla="*/ 418366 h 836732"/>
              <a:gd name="connsiteX3" fmla="*/ 922973 w 1845945"/>
              <a:gd name="connsiteY3" fmla="*/ 836732 h 836732"/>
              <a:gd name="connsiteX4" fmla="*/ 0 w 1845945"/>
              <a:gd name="connsiteY4" fmla="*/ 418366 h 836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5945" h="836732" fill="none" extrusionOk="0">
                <a:moveTo>
                  <a:pt x="0" y="418366"/>
                </a:moveTo>
                <a:cubicBezTo>
                  <a:pt x="5835" y="200081"/>
                  <a:pt x="354954" y="-84200"/>
                  <a:pt x="922973" y="0"/>
                </a:cubicBezTo>
                <a:cubicBezTo>
                  <a:pt x="1432935" y="-6027"/>
                  <a:pt x="1869369" y="185615"/>
                  <a:pt x="1845946" y="418366"/>
                </a:cubicBezTo>
                <a:cubicBezTo>
                  <a:pt x="1861208" y="612193"/>
                  <a:pt x="1530860" y="865937"/>
                  <a:pt x="922973" y="836732"/>
                </a:cubicBezTo>
                <a:cubicBezTo>
                  <a:pt x="391586" y="850579"/>
                  <a:pt x="14597" y="674578"/>
                  <a:pt x="0" y="418366"/>
                </a:cubicBezTo>
                <a:close/>
              </a:path>
              <a:path w="1845945" h="836732" stroke="0" extrusionOk="0">
                <a:moveTo>
                  <a:pt x="0" y="418366"/>
                </a:moveTo>
                <a:cubicBezTo>
                  <a:pt x="-111513" y="180396"/>
                  <a:pt x="487340" y="-28044"/>
                  <a:pt x="922973" y="0"/>
                </a:cubicBezTo>
                <a:cubicBezTo>
                  <a:pt x="1438939" y="5157"/>
                  <a:pt x="1793038" y="193666"/>
                  <a:pt x="1845946" y="418366"/>
                </a:cubicBezTo>
                <a:cubicBezTo>
                  <a:pt x="1828194" y="626199"/>
                  <a:pt x="1322131" y="833837"/>
                  <a:pt x="922973" y="836732"/>
                </a:cubicBezTo>
                <a:cubicBezTo>
                  <a:pt x="386693" y="858751"/>
                  <a:pt x="19891" y="656919"/>
                  <a:pt x="0" y="41836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55388501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Graphik Medium"/>
                <a:ea typeface="Graphik Medium"/>
                <a:cs typeface="Graphik Medium"/>
                <a:sym typeface="Graphik Medium"/>
              </a:rPr>
              <a:t>25</a:t>
            </a:r>
          </a:p>
        </p:txBody>
      </p:sp>
      <p:sp>
        <p:nvSpPr>
          <p:cNvPr id="31" name="Oval 30">
            <a:hlinkClick r:id="rId27" action="ppaction://hlinksldjump"/>
            <a:extLst>
              <a:ext uri="{FF2B5EF4-FFF2-40B4-BE49-F238E27FC236}">
                <a16:creationId xmlns:a16="http://schemas.microsoft.com/office/drawing/2014/main" id="{D2370165-B464-404D-A8E5-8E66AAF3680B}"/>
              </a:ext>
            </a:extLst>
          </p:cNvPr>
          <p:cNvSpPr/>
          <p:nvPr/>
        </p:nvSpPr>
        <p:spPr>
          <a:xfrm>
            <a:off x="11250929" y="7146377"/>
            <a:ext cx="1845945" cy="836732"/>
          </a:xfrm>
          <a:custGeom>
            <a:avLst/>
            <a:gdLst>
              <a:gd name="connsiteX0" fmla="*/ 0 w 1845945"/>
              <a:gd name="connsiteY0" fmla="*/ 418366 h 836732"/>
              <a:gd name="connsiteX1" fmla="*/ 922973 w 1845945"/>
              <a:gd name="connsiteY1" fmla="*/ 0 h 836732"/>
              <a:gd name="connsiteX2" fmla="*/ 1845946 w 1845945"/>
              <a:gd name="connsiteY2" fmla="*/ 418366 h 836732"/>
              <a:gd name="connsiteX3" fmla="*/ 922973 w 1845945"/>
              <a:gd name="connsiteY3" fmla="*/ 836732 h 836732"/>
              <a:gd name="connsiteX4" fmla="*/ 0 w 1845945"/>
              <a:gd name="connsiteY4" fmla="*/ 418366 h 836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5945" h="836732" fill="none" extrusionOk="0">
                <a:moveTo>
                  <a:pt x="0" y="418366"/>
                </a:moveTo>
                <a:cubicBezTo>
                  <a:pt x="-1374" y="106106"/>
                  <a:pt x="382267" y="48128"/>
                  <a:pt x="922973" y="0"/>
                </a:cubicBezTo>
                <a:cubicBezTo>
                  <a:pt x="1407586" y="-830"/>
                  <a:pt x="1883382" y="217096"/>
                  <a:pt x="1845946" y="418366"/>
                </a:cubicBezTo>
                <a:cubicBezTo>
                  <a:pt x="1833122" y="588029"/>
                  <a:pt x="1371682" y="863811"/>
                  <a:pt x="922973" y="836732"/>
                </a:cubicBezTo>
                <a:cubicBezTo>
                  <a:pt x="398559" y="845665"/>
                  <a:pt x="8799" y="638283"/>
                  <a:pt x="0" y="418366"/>
                </a:cubicBezTo>
                <a:close/>
              </a:path>
              <a:path w="1845945" h="836732" stroke="0" extrusionOk="0">
                <a:moveTo>
                  <a:pt x="0" y="418366"/>
                </a:moveTo>
                <a:cubicBezTo>
                  <a:pt x="-4504" y="267039"/>
                  <a:pt x="303510" y="-13572"/>
                  <a:pt x="922973" y="0"/>
                </a:cubicBezTo>
                <a:cubicBezTo>
                  <a:pt x="1450870" y="-9044"/>
                  <a:pt x="1808425" y="219182"/>
                  <a:pt x="1845946" y="418366"/>
                </a:cubicBezTo>
                <a:cubicBezTo>
                  <a:pt x="1826521" y="545726"/>
                  <a:pt x="1434346" y="810687"/>
                  <a:pt x="922973" y="836732"/>
                </a:cubicBezTo>
                <a:cubicBezTo>
                  <a:pt x="408836" y="779346"/>
                  <a:pt x="32546" y="625776"/>
                  <a:pt x="0" y="41836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355920903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Graphik Medium"/>
                <a:ea typeface="Graphik Medium"/>
                <a:cs typeface="Graphik Medium"/>
                <a:sym typeface="Graphik Medium"/>
              </a:rPr>
              <a:t>26</a:t>
            </a:r>
          </a:p>
        </p:txBody>
      </p:sp>
      <p:sp>
        <p:nvSpPr>
          <p:cNvPr id="32" name="Oval 31">
            <a:hlinkClick r:id="rId28" action="ppaction://hlinksldjump"/>
            <a:extLst>
              <a:ext uri="{FF2B5EF4-FFF2-40B4-BE49-F238E27FC236}">
                <a16:creationId xmlns:a16="http://schemas.microsoft.com/office/drawing/2014/main" id="{1CE6FFE6-4DFF-48C8-8CBF-236DBABEC414}"/>
              </a:ext>
            </a:extLst>
          </p:cNvPr>
          <p:cNvSpPr/>
          <p:nvPr/>
        </p:nvSpPr>
        <p:spPr>
          <a:xfrm>
            <a:off x="11250929" y="8152217"/>
            <a:ext cx="1845945" cy="836732"/>
          </a:xfrm>
          <a:custGeom>
            <a:avLst/>
            <a:gdLst>
              <a:gd name="connsiteX0" fmla="*/ 0 w 1845945"/>
              <a:gd name="connsiteY0" fmla="*/ 418366 h 836732"/>
              <a:gd name="connsiteX1" fmla="*/ 922973 w 1845945"/>
              <a:gd name="connsiteY1" fmla="*/ 0 h 836732"/>
              <a:gd name="connsiteX2" fmla="*/ 1845946 w 1845945"/>
              <a:gd name="connsiteY2" fmla="*/ 418366 h 836732"/>
              <a:gd name="connsiteX3" fmla="*/ 922973 w 1845945"/>
              <a:gd name="connsiteY3" fmla="*/ 836732 h 836732"/>
              <a:gd name="connsiteX4" fmla="*/ 0 w 1845945"/>
              <a:gd name="connsiteY4" fmla="*/ 418366 h 836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5945" h="836732" fill="none" extrusionOk="0">
                <a:moveTo>
                  <a:pt x="0" y="418366"/>
                </a:moveTo>
                <a:cubicBezTo>
                  <a:pt x="97582" y="177329"/>
                  <a:pt x="363897" y="-18399"/>
                  <a:pt x="922973" y="0"/>
                </a:cubicBezTo>
                <a:cubicBezTo>
                  <a:pt x="1424772" y="7890"/>
                  <a:pt x="1815781" y="200502"/>
                  <a:pt x="1845946" y="418366"/>
                </a:cubicBezTo>
                <a:cubicBezTo>
                  <a:pt x="1857869" y="663655"/>
                  <a:pt x="1420775" y="826042"/>
                  <a:pt x="922973" y="836732"/>
                </a:cubicBezTo>
                <a:cubicBezTo>
                  <a:pt x="438496" y="840564"/>
                  <a:pt x="26753" y="616864"/>
                  <a:pt x="0" y="418366"/>
                </a:cubicBezTo>
                <a:close/>
              </a:path>
              <a:path w="1845945" h="836732" stroke="0" extrusionOk="0">
                <a:moveTo>
                  <a:pt x="0" y="418366"/>
                </a:moveTo>
                <a:cubicBezTo>
                  <a:pt x="11891" y="251834"/>
                  <a:pt x="508456" y="-59241"/>
                  <a:pt x="922973" y="0"/>
                </a:cubicBezTo>
                <a:cubicBezTo>
                  <a:pt x="1415278" y="312"/>
                  <a:pt x="1871260" y="177002"/>
                  <a:pt x="1845946" y="418366"/>
                </a:cubicBezTo>
                <a:cubicBezTo>
                  <a:pt x="1784748" y="624282"/>
                  <a:pt x="1492508" y="894384"/>
                  <a:pt x="922973" y="836732"/>
                </a:cubicBezTo>
                <a:cubicBezTo>
                  <a:pt x="383553" y="809170"/>
                  <a:pt x="-9989" y="648205"/>
                  <a:pt x="0" y="41836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3042191797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Graphik Medium"/>
                <a:ea typeface="Graphik Medium"/>
                <a:cs typeface="Graphik Medium"/>
                <a:sym typeface="Graphik Medium"/>
              </a:rPr>
              <a:t>27</a:t>
            </a:r>
          </a:p>
        </p:txBody>
      </p:sp>
      <p:sp>
        <p:nvSpPr>
          <p:cNvPr id="33" name="Oval 32">
            <a:hlinkClick r:id="rId28" action="ppaction://hlinksldjump"/>
            <a:extLst>
              <a:ext uri="{FF2B5EF4-FFF2-40B4-BE49-F238E27FC236}">
                <a16:creationId xmlns:a16="http://schemas.microsoft.com/office/drawing/2014/main" id="{2D8B2F2E-BECC-4616-8F8C-F6E885664560}"/>
              </a:ext>
            </a:extLst>
          </p:cNvPr>
          <p:cNvSpPr/>
          <p:nvPr/>
        </p:nvSpPr>
        <p:spPr>
          <a:xfrm>
            <a:off x="11250929" y="9174765"/>
            <a:ext cx="1845945" cy="836732"/>
          </a:xfrm>
          <a:custGeom>
            <a:avLst/>
            <a:gdLst>
              <a:gd name="connsiteX0" fmla="*/ 0 w 1845945"/>
              <a:gd name="connsiteY0" fmla="*/ 418366 h 836732"/>
              <a:gd name="connsiteX1" fmla="*/ 922973 w 1845945"/>
              <a:gd name="connsiteY1" fmla="*/ 0 h 836732"/>
              <a:gd name="connsiteX2" fmla="*/ 1845946 w 1845945"/>
              <a:gd name="connsiteY2" fmla="*/ 418366 h 836732"/>
              <a:gd name="connsiteX3" fmla="*/ 922973 w 1845945"/>
              <a:gd name="connsiteY3" fmla="*/ 836732 h 836732"/>
              <a:gd name="connsiteX4" fmla="*/ 0 w 1845945"/>
              <a:gd name="connsiteY4" fmla="*/ 418366 h 836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5945" h="836732" fill="none" extrusionOk="0">
                <a:moveTo>
                  <a:pt x="0" y="418366"/>
                </a:moveTo>
                <a:cubicBezTo>
                  <a:pt x="-7171" y="201657"/>
                  <a:pt x="485191" y="40102"/>
                  <a:pt x="922973" y="0"/>
                </a:cubicBezTo>
                <a:cubicBezTo>
                  <a:pt x="1478920" y="-5552"/>
                  <a:pt x="1849387" y="207252"/>
                  <a:pt x="1845946" y="418366"/>
                </a:cubicBezTo>
                <a:cubicBezTo>
                  <a:pt x="1875729" y="678600"/>
                  <a:pt x="1443148" y="870829"/>
                  <a:pt x="922973" y="836732"/>
                </a:cubicBezTo>
                <a:cubicBezTo>
                  <a:pt x="403025" y="798998"/>
                  <a:pt x="4071" y="690711"/>
                  <a:pt x="0" y="418366"/>
                </a:cubicBezTo>
                <a:close/>
              </a:path>
              <a:path w="1845945" h="836732" stroke="0" extrusionOk="0">
                <a:moveTo>
                  <a:pt x="0" y="418366"/>
                </a:moveTo>
                <a:cubicBezTo>
                  <a:pt x="11399" y="194697"/>
                  <a:pt x="428396" y="-77090"/>
                  <a:pt x="922973" y="0"/>
                </a:cubicBezTo>
                <a:cubicBezTo>
                  <a:pt x="1438062" y="-12919"/>
                  <a:pt x="1808272" y="226571"/>
                  <a:pt x="1845946" y="418366"/>
                </a:cubicBezTo>
                <a:cubicBezTo>
                  <a:pt x="1829045" y="557734"/>
                  <a:pt x="1398157" y="817572"/>
                  <a:pt x="922973" y="836732"/>
                </a:cubicBezTo>
                <a:cubicBezTo>
                  <a:pt x="450652" y="798941"/>
                  <a:pt x="2" y="664966"/>
                  <a:pt x="0" y="41836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56260668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Graphik Medium"/>
                <a:ea typeface="Graphik Medium"/>
                <a:cs typeface="Graphik Medium"/>
                <a:sym typeface="Graphik Medium"/>
              </a:rPr>
              <a:t>28</a:t>
            </a:r>
          </a:p>
        </p:txBody>
      </p:sp>
      <p:sp>
        <p:nvSpPr>
          <p:cNvPr id="34" name="Oval 33">
            <a:hlinkClick r:id="rId29" action="ppaction://hlinksldjump"/>
            <a:extLst>
              <a:ext uri="{FF2B5EF4-FFF2-40B4-BE49-F238E27FC236}">
                <a16:creationId xmlns:a16="http://schemas.microsoft.com/office/drawing/2014/main" id="{61D5C2E9-0610-4F95-A661-4AAEA75B348C}"/>
              </a:ext>
            </a:extLst>
          </p:cNvPr>
          <p:cNvSpPr/>
          <p:nvPr/>
        </p:nvSpPr>
        <p:spPr>
          <a:xfrm>
            <a:off x="11250929" y="10236034"/>
            <a:ext cx="1845945" cy="836732"/>
          </a:xfrm>
          <a:custGeom>
            <a:avLst/>
            <a:gdLst>
              <a:gd name="connsiteX0" fmla="*/ 0 w 1845945"/>
              <a:gd name="connsiteY0" fmla="*/ 418366 h 836732"/>
              <a:gd name="connsiteX1" fmla="*/ 922973 w 1845945"/>
              <a:gd name="connsiteY1" fmla="*/ 0 h 836732"/>
              <a:gd name="connsiteX2" fmla="*/ 1845946 w 1845945"/>
              <a:gd name="connsiteY2" fmla="*/ 418366 h 836732"/>
              <a:gd name="connsiteX3" fmla="*/ 922973 w 1845945"/>
              <a:gd name="connsiteY3" fmla="*/ 836732 h 836732"/>
              <a:gd name="connsiteX4" fmla="*/ 0 w 1845945"/>
              <a:gd name="connsiteY4" fmla="*/ 418366 h 836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5945" h="836732" fill="none" extrusionOk="0">
                <a:moveTo>
                  <a:pt x="0" y="418366"/>
                </a:moveTo>
                <a:cubicBezTo>
                  <a:pt x="68974" y="103751"/>
                  <a:pt x="430953" y="-1998"/>
                  <a:pt x="922973" y="0"/>
                </a:cubicBezTo>
                <a:cubicBezTo>
                  <a:pt x="1391905" y="7688"/>
                  <a:pt x="1836005" y="177293"/>
                  <a:pt x="1845946" y="418366"/>
                </a:cubicBezTo>
                <a:cubicBezTo>
                  <a:pt x="1828039" y="635201"/>
                  <a:pt x="1402505" y="920001"/>
                  <a:pt x="922973" y="836732"/>
                </a:cubicBezTo>
                <a:cubicBezTo>
                  <a:pt x="408760" y="814914"/>
                  <a:pt x="28734" y="668476"/>
                  <a:pt x="0" y="418366"/>
                </a:cubicBezTo>
                <a:close/>
              </a:path>
              <a:path w="1845945" h="836732" stroke="0" extrusionOk="0">
                <a:moveTo>
                  <a:pt x="0" y="418366"/>
                </a:moveTo>
                <a:cubicBezTo>
                  <a:pt x="-23673" y="224104"/>
                  <a:pt x="425697" y="-27262"/>
                  <a:pt x="922973" y="0"/>
                </a:cubicBezTo>
                <a:cubicBezTo>
                  <a:pt x="1377369" y="-7812"/>
                  <a:pt x="1842539" y="232066"/>
                  <a:pt x="1845946" y="418366"/>
                </a:cubicBezTo>
                <a:cubicBezTo>
                  <a:pt x="1905092" y="672651"/>
                  <a:pt x="1502888" y="921890"/>
                  <a:pt x="922973" y="836732"/>
                </a:cubicBezTo>
                <a:cubicBezTo>
                  <a:pt x="456113" y="834062"/>
                  <a:pt x="-6453" y="674244"/>
                  <a:pt x="0" y="41836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3316505773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Graphik Medium"/>
                <a:ea typeface="Graphik Medium"/>
                <a:cs typeface="Graphik Medium"/>
                <a:sym typeface="Graphik Medium"/>
              </a:rPr>
              <a:t>29</a:t>
            </a:r>
          </a:p>
        </p:txBody>
      </p:sp>
      <p:sp>
        <p:nvSpPr>
          <p:cNvPr id="35" name="Oval 34">
            <a:hlinkClick r:id="rId30" action="ppaction://hlinksldjump"/>
            <a:extLst>
              <a:ext uri="{FF2B5EF4-FFF2-40B4-BE49-F238E27FC236}">
                <a16:creationId xmlns:a16="http://schemas.microsoft.com/office/drawing/2014/main" id="{6CAA975B-2787-49FF-83C3-621F13610BB4}"/>
              </a:ext>
            </a:extLst>
          </p:cNvPr>
          <p:cNvSpPr/>
          <p:nvPr/>
        </p:nvSpPr>
        <p:spPr>
          <a:xfrm>
            <a:off x="11250929" y="11297303"/>
            <a:ext cx="1845945" cy="836732"/>
          </a:xfrm>
          <a:custGeom>
            <a:avLst/>
            <a:gdLst>
              <a:gd name="connsiteX0" fmla="*/ 0 w 1845945"/>
              <a:gd name="connsiteY0" fmla="*/ 418366 h 836732"/>
              <a:gd name="connsiteX1" fmla="*/ 922973 w 1845945"/>
              <a:gd name="connsiteY1" fmla="*/ 0 h 836732"/>
              <a:gd name="connsiteX2" fmla="*/ 1845946 w 1845945"/>
              <a:gd name="connsiteY2" fmla="*/ 418366 h 836732"/>
              <a:gd name="connsiteX3" fmla="*/ 922973 w 1845945"/>
              <a:gd name="connsiteY3" fmla="*/ 836732 h 836732"/>
              <a:gd name="connsiteX4" fmla="*/ 0 w 1845945"/>
              <a:gd name="connsiteY4" fmla="*/ 418366 h 836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5945" h="836732" fill="none" extrusionOk="0">
                <a:moveTo>
                  <a:pt x="0" y="418366"/>
                </a:moveTo>
                <a:cubicBezTo>
                  <a:pt x="-8066" y="229249"/>
                  <a:pt x="500648" y="54716"/>
                  <a:pt x="922973" y="0"/>
                </a:cubicBezTo>
                <a:cubicBezTo>
                  <a:pt x="1448425" y="-1683"/>
                  <a:pt x="1803604" y="225774"/>
                  <a:pt x="1845946" y="418366"/>
                </a:cubicBezTo>
                <a:cubicBezTo>
                  <a:pt x="1836519" y="717819"/>
                  <a:pt x="1419770" y="837153"/>
                  <a:pt x="922973" y="836732"/>
                </a:cubicBezTo>
                <a:cubicBezTo>
                  <a:pt x="420813" y="839692"/>
                  <a:pt x="-1455" y="625779"/>
                  <a:pt x="0" y="418366"/>
                </a:cubicBezTo>
                <a:close/>
              </a:path>
              <a:path w="1845945" h="836732" stroke="0" extrusionOk="0">
                <a:moveTo>
                  <a:pt x="0" y="418366"/>
                </a:moveTo>
                <a:cubicBezTo>
                  <a:pt x="-28518" y="231124"/>
                  <a:pt x="439547" y="92472"/>
                  <a:pt x="922973" y="0"/>
                </a:cubicBezTo>
                <a:cubicBezTo>
                  <a:pt x="1456838" y="-33494"/>
                  <a:pt x="1838878" y="167554"/>
                  <a:pt x="1845946" y="418366"/>
                </a:cubicBezTo>
                <a:cubicBezTo>
                  <a:pt x="1907550" y="650435"/>
                  <a:pt x="1384311" y="817466"/>
                  <a:pt x="922973" y="836732"/>
                </a:cubicBezTo>
                <a:cubicBezTo>
                  <a:pt x="388746" y="852071"/>
                  <a:pt x="-6391" y="660433"/>
                  <a:pt x="0" y="41836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263713087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Graphik Medium"/>
                <a:ea typeface="Graphik Medium"/>
                <a:cs typeface="Graphik Medium"/>
                <a:sym typeface="Graphik Medium"/>
              </a:rPr>
              <a:t>30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Graphik Medium"/>
              <a:ea typeface="Graphik Medium"/>
              <a:cs typeface="Graphik Medium"/>
              <a:sym typeface="Graphik Medium"/>
            </a:endParaRPr>
          </a:p>
        </p:txBody>
      </p:sp>
      <p:sp>
        <p:nvSpPr>
          <p:cNvPr id="36" name="Oval 35">
            <a:hlinkClick r:id="rId31" action="ppaction://hlinksldjump"/>
            <a:extLst>
              <a:ext uri="{FF2B5EF4-FFF2-40B4-BE49-F238E27FC236}">
                <a16:creationId xmlns:a16="http://schemas.microsoft.com/office/drawing/2014/main" id="{B3077CF5-17E4-41B6-9F8A-FCF016515B35}"/>
              </a:ext>
            </a:extLst>
          </p:cNvPr>
          <p:cNvSpPr/>
          <p:nvPr/>
        </p:nvSpPr>
        <p:spPr>
          <a:xfrm>
            <a:off x="14184629" y="1784491"/>
            <a:ext cx="1845945" cy="836732"/>
          </a:xfrm>
          <a:custGeom>
            <a:avLst/>
            <a:gdLst>
              <a:gd name="connsiteX0" fmla="*/ 0 w 1845945"/>
              <a:gd name="connsiteY0" fmla="*/ 418366 h 836732"/>
              <a:gd name="connsiteX1" fmla="*/ 922973 w 1845945"/>
              <a:gd name="connsiteY1" fmla="*/ 0 h 836732"/>
              <a:gd name="connsiteX2" fmla="*/ 1845946 w 1845945"/>
              <a:gd name="connsiteY2" fmla="*/ 418366 h 836732"/>
              <a:gd name="connsiteX3" fmla="*/ 922973 w 1845945"/>
              <a:gd name="connsiteY3" fmla="*/ 836732 h 836732"/>
              <a:gd name="connsiteX4" fmla="*/ 0 w 1845945"/>
              <a:gd name="connsiteY4" fmla="*/ 418366 h 836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5945" h="836732" fill="none" extrusionOk="0">
                <a:moveTo>
                  <a:pt x="0" y="418366"/>
                </a:moveTo>
                <a:cubicBezTo>
                  <a:pt x="-7367" y="208440"/>
                  <a:pt x="347238" y="31818"/>
                  <a:pt x="922973" y="0"/>
                </a:cubicBezTo>
                <a:cubicBezTo>
                  <a:pt x="1429956" y="30306"/>
                  <a:pt x="1857128" y="206451"/>
                  <a:pt x="1845946" y="418366"/>
                </a:cubicBezTo>
                <a:cubicBezTo>
                  <a:pt x="1823327" y="603975"/>
                  <a:pt x="1399961" y="801606"/>
                  <a:pt x="922973" y="836732"/>
                </a:cubicBezTo>
                <a:cubicBezTo>
                  <a:pt x="432487" y="831902"/>
                  <a:pt x="-6706" y="661412"/>
                  <a:pt x="0" y="418366"/>
                </a:cubicBezTo>
                <a:close/>
              </a:path>
              <a:path w="1845945" h="836732" stroke="0" extrusionOk="0">
                <a:moveTo>
                  <a:pt x="0" y="418366"/>
                </a:moveTo>
                <a:cubicBezTo>
                  <a:pt x="21257" y="107368"/>
                  <a:pt x="438993" y="105117"/>
                  <a:pt x="922973" y="0"/>
                </a:cubicBezTo>
                <a:cubicBezTo>
                  <a:pt x="1426000" y="-597"/>
                  <a:pt x="1799988" y="173280"/>
                  <a:pt x="1845946" y="418366"/>
                </a:cubicBezTo>
                <a:cubicBezTo>
                  <a:pt x="1856838" y="614771"/>
                  <a:pt x="1353635" y="823772"/>
                  <a:pt x="922973" y="836732"/>
                </a:cubicBezTo>
                <a:cubicBezTo>
                  <a:pt x="392406" y="835148"/>
                  <a:pt x="3494" y="657619"/>
                  <a:pt x="0" y="41836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527865885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Graphik Medium"/>
                <a:ea typeface="Graphik Medium"/>
                <a:cs typeface="Graphik Medium"/>
                <a:sym typeface="Graphik Medium"/>
              </a:rPr>
              <a:t>31</a:t>
            </a:r>
          </a:p>
        </p:txBody>
      </p:sp>
      <p:sp>
        <p:nvSpPr>
          <p:cNvPr id="37" name="Oval 36">
            <a:hlinkClick r:id="rId32" action="ppaction://hlinksldjump"/>
            <a:extLst>
              <a:ext uri="{FF2B5EF4-FFF2-40B4-BE49-F238E27FC236}">
                <a16:creationId xmlns:a16="http://schemas.microsoft.com/office/drawing/2014/main" id="{E2D888DC-BAF7-45A4-8F7F-4BFA6C5725CB}"/>
              </a:ext>
            </a:extLst>
          </p:cNvPr>
          <p:cNvSpPr/>
          <p:nvPr/>
        </p:nvSpPr>
        <p:spPr>
          <a:xfrm>
            <a:off x="14184629" y="2851291"/>
            <a:ext cx="1845945" cy="836732"/>
          </a:xfrm>
          <a:custGeom>
            <a:avLst/>
            <a:gdLst>
              <a:gd name="connsiteX0" fmla="*/ 0 w 1845945"/>
              <a:gd name="connsiteY0" fmla="*/ 418366 h 836732"/>
              <a:gd name="connsiteX1" fmla="*/ 922973 w 1845945"/>
              <a:gd name="connsiteY1" fmla="*/ 0 h 836732"/>
              <a:gd name="connsiteX2" fmla="*/ 1845946 w 1845945"/>
              <a:gd name="connsiteY2" fmla="*/ 418366 h 836732"/>
              <a:gd name="connsiteX3" fmla="*/ 922973 w 1845945"/>
              <a:gd name="connsiteY3" fmla="*/ 836732 h 836732"/>
              <a:gd name="connsiteX4" fmla="*/ 0 w 1845945"/>
              <a:gd name="connsiteY4" fmla="*/ 418366 h 836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5945" h="836732" fill="none" extrusionOk="0">
                <a:moveTo>
                  <a:pt x="0" y="418366"/>
                </a:moveTo>
                <a:cubicBezTo>
                  <a:pt x="-53568" y="133356"/>
                  <a:pt x="389568" y="-34147"/>
                  <a:pt x="922973" y="0"/>
                </a:cubicBezTo>
                <a:cubicBezTo>
                  <a:pt x="1439720" y="48898"/>
                  <a:pt x="1842440" y="195009"/>
                  <a:pt x="1845946" y="418366"/>
                </a:cubicBezTo>
                <a:cubicBezTo>
                  <a:pt x="1851375" y="606276"/>
                  <a:pt x="1494189" y="821732"/>
                  <a:pt x="922973" y="836732"/>
                </a:cubicBezTo>
                <a:cubicBezTo>
                  <a:pt x="441511" y="813674"/>
                  <a:pt x="3972" y="658689"/>
                  <a:pt x="0" y="418366"/>
                </a:cubicBezTo>
                <a:close/>
              </a:path>
              <a:path w="1845945" h="836732" stroke="0" extrusionOk="0">
                <a:moveTo>
                  <a:pt x="0" y="418366"/>
                </a:moveTo>
                <a:cubicBezTo>
                  <a:pt x="93721" y="204654"/>
                  <a:pt x="402285" y="101414"/>
                  <a:pt x="922973" y="0"/>
                </a:cubicBezTo>
                <a:cubicBezTo>
                  <a:pt x="1446561" y="-7532"/>
                  <a:pt x="1858802" y="190355"/>
                  <a:pt x="1845946" y="418366"/>
                </a:cubicBezTo>
                <a:cubicBezTo>
                  <a:pt x="1897726" y="624984"/>
                  <a:pt x="1418336" y="819684"/>
                  <a:pt x="922973" y="836732"/>
                </a:cubicBezTo>
                <a:cubicBezTo>
                  <a:pt x="395333" y="803979"/>
                  <a:pt x="-30853" y="646457"/>
                  <a:pt x="0" y="41836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184289823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Graphik Medium"/>
                <a:ea typeface="Graphik Medium"/>
                <a:cs typeface="Graphik Medium"/>
                <a:sym typeface="Graphik Medium"/>
              </a:rPr>
              <a:t>32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Graphik Medium"/>
              <a:ea typeface="Graphik Medium"/>
              <a:cs typeface="Graphik Medium"/>
              <a:sym typeface="Graphik Medium"/>
            </a:endParaRPr>
          </a:p>
        </p:txBody>
      </p:sp>
      <p:sp>
        <p:nvSpPr>
          <p:cNvPr id="38" name="Oval 37">
            <a:hlinkClick r:id="rId33" action="ppaction://hlinksldjump"/>
            <a:extLst>
              <a:ext uri="{FF2B5EF4-FFF2-40B4-BE49-F238E27FC236}">
                <a16:creationId xmlns:a16="http://schemas.microsoft.com/office/drawing/2014/main" id="{8524DDD5-8F05-4A41-83DA-489B382A65D8}"/>
              </a:ext>
            </a:extLst>
          </p:cNvPr>
          <p:cNvSpPr/>
          <p:nvPr/>
        </p:nvSpPr>
        <p:spPr>
          <a:xfrm>
            <a:off x="14184629" y="3857131"/>
            <a:ext cx="1845945" cy="836732"/>
          </a:xfrm>
          <a:custGeom>
            <a:avLst/>
            <a:gdLst>
              <a:gd name="connsiteX0" fmla="*/ 0 w 1845945"/>
              <a:gd name="connsiteY0" fmla="*/ 418366 h 836732"/>
              <a:gd name="connsiteX1" fmla="*/ 922973 w 1845945"/>
              <a:gd name="connsiteY1" fmla="*/ 0 h 836732"/>
              <a:gd name="connsiteX2" fmla="*/ 1845946 w 1845945"/>
              <a:gd name="connsiteY2" fmla="*/ 418366 h 836732"/>
              <a:gd name="connsiteX3" fmla="*/ 922973 w 1845945"/>
              <a:gd name="connsiteY3" fmla="*/ 836732 h 836732"/>
              <a:gd name="connsiteX4" fmla="*/ 0 w 1845945"/>
              <a:gd name="connsiteY4" fmla="*/ 418366 h 836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5945" h="836732" fill="none" extrusionOk="0">
                <a:moveTo>
                  <a:pt x="0" y="418366"/>
                </a:moveTo>
                <a:cubicBezTo>
                  <a:pt x="-13002" y="211600"/>
                  <a:pt x="437543" y="10520"/>
                  <a:pt x="922973" y="0"/>
                </a:cubicBezTo>
                <a:cubicBezTo>
                  <a:pt x="1446325" y="-23968"/>
                  <a:pt x="1876165" y="184106"/>
                  <a:pt x="1845946" y="418366"/>
                </a:cubicBezTo>
                <a:cubicBezTo>
                  <a:pt x="1824422" y="626194"/>
                  <a:pt x="1463424" y="748155"/>
                  <a:pt x="922973" y="836732"/>
                </a:cubicBezTo>
                <a:cubicBezTo>
                  <a:pt x="425291" y="835971"/>
                  <a:pt x="-13596" y="642299"/>
                  <a:pt x="0" y="418366"/>
                </a:cubicBezTo>
                <a:close/>
              </a:path>
              <a:path w="1845945" h="836732" stroke="0" extrusionOk="0">
                <a:moveTo>
                  <a:pt x="0" y="418366"/>
                </a:moveTo>
                <a:cubicBezTo>
                  <a:pt x="63560" y="265890"/>
                  <a:pt x="488787" y="48414"/>
                  <a:pt x="922973" y="0"/>
                </a:cubicBezTo>
                <a:cubicBezTo>
                  <a:pt x="1429141" y="-7695"/>
                  <a:pt x="1852070" y="197310"/>
                  <a:pt x="1845946" y="418366"/>
                </a:cubicBezTo>
                <a:cubicBezTo>
                  <a:pt x="1888986" y="629766"/>
                  <a:pt x="1426026" y="848820"/>
                  <a:pt x="922973" y="836732"/>
                </a:cubicBezTo>
                <a:cubicBezTo>
                  <a:pt x="407362" y="799223"/>
                  <a:pt x="-7112" y="626025"/>
                  <a:pt x="0" y="41836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674280533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Graphik Medium"/>
                <a:ea typeface="Graphik Medium"/>
                <a:cs typeface="Graphik Medium"/>
                <a:sym typeface="Graphik Medium"/>
              </a:rPr>
              <a:t>33</a:t>
            </a:r>
          </a:p>
        </p:txBody>
      </p:sp>
      <p:sp>
        <p:nvSpPr>
          <p:cNvPr id="39" name="Oval 38">
            <a:hlinkClick r:id="rId34" action="ppaction://hlinksldjump"/>
            <a:extLst>
              <a:ext uri="{FF2B5EF4-FFF2-40B4-BE49-F238E27FC236}">
                <a16:creationId xmlns:a16="http://schemas.microsoft.com/office/drawing/2014/main" id="{EF0A85AE-686B-476B-B4B4-5334408E200E}"/>
              </a:ext>
            </a:extLst>
          </p:cNvPr>
          <p:cNvSpPr/>
          <p:nvPr/>
        </p:nvSpPr>
        <p:spPr>
          <a:xfrm>
            <a:off x="14184629" y="4879679"/>
            <a:ext cx="1845945" cy="836732"/>
          </a:xfrm>
          <a:custGeom>
            <a:avLst/>
            <a:gdLst>
              <a:gd name="connsiteX0" fmla="*/ 0 w 1845945"/>
              <a:gd name="connsiteY0" fmla="*/ 418366 h 836732"/>
              <a:gd name="connsiteX1" fmla="*/ 922973 w 1845945"/>
              <a:gd name="connsiteY1" fmla="*/ 0 h 836732"/>
              <a:gd name="connsiteX2" fmla="*/ 1845946 w 1845945"/>
              <a:gd name="connsiteY2" fmla="*/ 418366 h 836732"/>
              <a:gd name="connsiteX3" fmla="*/ 922973 w 1845945"/>
              <a:gd name="connsiteY3" fmla="*/ 836732 h 836732"/>
              <a:gd name="connsiteX4" fmla="*/ 0 w 1845945"/>
              <a:gd name="connsiteY4" fmla="*/ 418366 h 836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5945" h="836732" fill="none" extrusionOk="0">
                <a:moveTo>
                  <a:pt x="0" y="418366"/>
                </a:moveTo>
                <a:cubicBezTo>
                  <a:pt x="33676" y="143832"/>
                  <a:pt x="457821" y="100058"/>
                  <a:pt x="922973" y="0"/>
                </a:cubicBezTo>
                <a:cubicBezTo>
                  <a:pt x="1413199" y="-24459"/>
                  <a:pt x="1839956" y="201845"/>
                  <a:pt x="1845946" y="418366"/>
                </a:cubicBezTo>
                <a:cubicBezTo>
                  <a:pt x="1822229" y="543298"/>
                  <a:pt x="1486079" y="825436"/>
                  <a:pt x="922973" y="836732"/>
                </a:cubicBezTo>
                <a:cubicBezTo>
                  <a:pt x="398525" y="798388"/>
                  <a:pt x="25299" y="624076"/>
                  <a:pt x="0" y="418366"/>
                </a:cubicBezTo>
                <a:close/>
              </a:path>
              <a:path w="1845945" h="836732" stroke="0" extrusionOk="0">
                <a:moveTo>
                  <a:pt x="0" y="418366"/>
                </a:moveTo>
                <a:cubicBezTo>
                  <a:pt x="-36038" y="162558"/>
                  <a:pt x="419169" y="16102"/>
                  <a:pt x="922973" y="0"/>
                </a:cubicBezTo>
                <a:cubicBezTo>
                  <a:pt x="1469658" y="32783"/>
                  <a:pt x="1851086" y="180297"/>
                  <a:pt x="1845946" y="418366"/>
                </a:cubicBezTo>
                <a:cubicBezTo>
                  <a:pt x="1871873" y="687036"/>
                  <a:pt x="1455146" y="804007"/>
                  <a:pt x="922973" y="836732"/>
                </a:cubicBezTo>
                <a:cubicBezTo>
                  <a:pt x="418543" y="824061"/>
                  <a:pt x="26743" y="635306"/>
                  <a:pt x="0" y="41836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645685861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Graphik Medium"/>
                <a:ea typeface="Graphik Medium"/>
                <a:cs typeface="Graphik Medium"/>
                <a:sym typeface="Graphik Medium"/>
              </a:rPr>
              <a:t>34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Graphik Medium"/>
              <a:ea typeface="Graphik Medium"/>
              <a:cs typeface="Graphik Medium"/>
              <a:sym typeface="Graphik Medium"/>
            </a:endParaRPr>
          </a:p>
        </p:txBody>
      </p:sp>
      <p:sp>
        <p:nvSpPr>
          <p:cNvPr id="40" name="Oval 39">
            <a:hlinkClick r:id="rId35" action="ppaction://hlinksldjump"/>
            <a:extLst>
              <a:ext uri="{FF2B5EF4-FFF2-40B4-BE49-F238E27FC236}">
                <a16:creationId xmlns:a16="http://schemas.microsoft.com/office/drawing/2014/main" id="{89F61DA7-6113-4E2E-AD52-F081F8744D41}"/>
              </a:ext>
            </a:extLst>
          </p:cNvPr>
          <p:cNvSpPr/>
          <p:nvPr/>
        </p:nvSpPr>
        <p:spPr>
          <a:xfrm>
            <a:off x="14184629" y="5940948"/>
            <a:ext cx="1845945" cy="836732"/>
          </a:xfrm>
          <a:custGeom>
            <a:avLst/>
            <a:gdLst>
              <a:gd name="connsiteX0" fmla="*/ 0 w 1845945"/>
              <a:gd name="connsiteY0" fmla="*/ 418366 h 836732"/>
              <a:gd name="connsiteX1" fmla="*/ 922973 w 1845945"/>
              <a:gd name="connsiteY1" fmla="*/ 0 h 836732"/>
              <a:gd name="connsiteX2" fmla="*/ 1845946 w 1845945"/>
              <a:gd name="connsiteY2" fmla="*/ 418366 h 836732"/>
              <a:gd name="connsiteX3" fmla="*/ 922973 w 1845945"/>
              <a:gd name="connsiteY3" fmla="*/ 836732 h 836732"/>
              <a:gd name="connsiteX4" fmla="*/ 0 w 1845945"/>
              <a:gd name="connsiteY4" fmla="*/ 418366 h 836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5945" h="836732" fill="none" extrusionOk="0">
                <a:moveTo>
                  <a:pt x="0" y="418366"/>
                </a:moveTo>
                <a:cubicBezTo>
                  <a:pt x="-48311" y="118972"/>
                  <a:pt x="349451" y="54244"/>
                  <a:pt x="922973" y="0"/>
                </a:cubicBezTo>
                <a:cubicBezTo>
                  <a:pt x="1399325" y="3550"/>
                  <a:pt x="1822253" y="199943"/>
                  <a:pt x="1845946" y="418366"/>
                </a:cubicBezTo>
                <a:cubicBezTo>
                  <a:pt x="1952698" y="681370"/>
                  <a:pt x="1387072" y="789406"/>
                  <a:pt x="922973" y="836732"/>
                </a:cubicBezTo>
                <a:cubicBezTo>
                  <a:pt x="430592" y="853879"/>
                  <a:pt x="5894" y="622016"/>
                  <a:pt x="0" y="418366"/>
                </a:cubicBezTo>
                <a:close/>
              </a:path>
              <a:path w="1845945" h="836732" stroke="0" extrusionOk="0">
                <a:moveTo>
                  <a:pt x="0" y="418366"/>
                </a:moveTo>
                <a:cubicBezTo>
                  <a:pt x="-3710" y="224383"/>
                  <a:pt x="442192" y="7345"/>
                  <a:pt x="922973" y="0"/>
                </a:cubicBezTo>
                <a:cubicBezTo>
                  <a:pt x="1452701" y="-25800"/>
                  <a:pt x="1879933" y="220978"/>
                  <a:pt x="1845946" y="418366"/>
                </a:cubicBezTo>
                <a:cubicBezTo>
                  <a:pt x="1793348" y="560857"/>
                  <a:pt x="1421952" y="882603"/>
                  <a:pt x="922973" y="836732"/>
                </a:cubicBezTo>
                <a:cubicBezTo>
                  <a:pt x="420789" y="836696"/>
                  <a:pt x="-8059" y="619763"/>
                  <a:pt x="0" y="41836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3923497419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Graphik Medium"/>
                <a:ea typeface="Graphik Medium"/>
                <a:cs typeface="Graphik Medium"/>
                <a:sym typeface="Graphik Medium"/>
              </a:rPr>
              <a:t>35</a:t>
            </a:r>
          </a:p>
        </p:txBody>
      </p:sp>
      <p:sp>
        <p:nvSpPr>
          <p:cNvPr id="41" name="Oval 40">
            <a:hlinkClick r:id="rId36" action="ppaction://hlinksldjump"/>
            <a:extLst>
              <a:ext uri="{FF2B5EF4-FFF2-40B4-BE49-F238E27FC236}">
                <a16:creationId xmlns:a16="http://schemas.microsoft.com/office/drawing/2014/main" id="{C325C3B5-5FDF-4D0D-8C05-D779818D4A3C}"/>
              </a:ext>
            </a:extLst>
          </p:cNvPr>
          <p:cNvSpPr/>
          <p:nvPr/>
        </p:nvSpPr>
        <p:spPr>
          <a:xfrm>
            <a:off x="14184629" y="7002217"/>
            <a:ext cx="1845945" cy="836732"/>
          </a:xfrm>
          <a:custGeom>
            <a:avLst/>
            <a:gdLst>
              <a:gd name="connsiteX0" fmla="*/ 0 w 1845945"/>
              <a:gd name="connsiteY0" fmla="*/ 418366 h 836732"/>
              <a:gd name="connsiteX1" fmla="*/ 922973 w 1845945"/>
              <a:gd name="connsiteY1" fmla="*/ 0 h 836732"/>
              <a:gd name="connsiteX2" fmla="*/ 1845946 w 1845945"/>
              <a:gd name="connsiteY2" fmla="*/ 418366 h 836732"/>
              <a:gd name="connsiteX3" fmla="*/ 922973 w 1845945"/>
              <a:gd name="connsiteY3" fmla="*/ 836732 h 836732"/>
              <a:gd name="connsiteX4" fmla="*/ 0 w 1845945"/>
              <a:gd name="connsiteY4" fmla="*/ 418366 h 836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5945" h="836732" fill="none" extrusionOk="0">
                <a:moveTo>
                  <a:pt x="0" y="418366"/>
                </a:moveTo>
                <a:cubicBezTo>
                  <a:pt x="-64365" y="210680"/>
                  <a:pt x="398147" y="2386"/>
                  <a:pt x="922973" y="0"/>
                </a:cubicBezTo>
                <a:cubicBezTo>
                  <a:pt x="1482026" y="9901"/>
                  <a:pt x="1833715" y="202435"/>
                  <a:pt x="1845946" y="418366"/>
                </a:cubicBezTo>
                <a:cubicBezTo>
                  <a:pt x="1855871" y="558228"/>
                  <a:pt x="1490134" y="814939"/>
                  <a:pt x="922973" y="836732"/>
                </a:cubicBezTo>
                <a:cubicBezTo>
                  <a:pt x="422584" y="851944"/>
                  <a:pt x="38289" y="628098"/>
                  <a:pt x="0" y="418366"/>
                </a:cubicBezTo>
                <a:close/>
              </a:path>
              <a:path w="1845945" h="836732" stroke="0" extrusionOk="0">
                <a:moveTo>
                  <a:pt x="0" y="418366"/>
                </a:moveTo>
                <a:cubicBezTo>
                  <a:pt x="9854" y="165679"/>
                  <a:pt x="452191" y="-62499"/>
                  <a:pt x="922973" y="0"/>
                </a:cubicBezTo>
                <a:cubicBezTo>
                  <a:pt x="1420076" y="-23580"/>
                  <a:pt x="1869765" y="168487"/>
                  <a:pt x="1845946" y="418366"/>
                </a:cubicBezTo>
                <a:cubicBezTo>
                  <a:pt x="1948312" y="617289"/>
                  <a:pt x="1458955" y="851761"/>
                  <a:pt x="922973" y="836732"/>
                </a:cubicBezTo>
                <a:cubicBezTo>
                  <a:pt x="438601" y="833796"/>
                  <a:pt x="-11736" y="645136"/>
                  <a:pt x="0" y="41836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3022128833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Graphik Medium"/>
                <a:ea typeface="Graphik Medium"/>
                <a:cs typeface="Graphik Medium"/>
                <a:sym typeface="Graphik Medium"/>
              </a:rPr>
              <a:t>36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Graphik Medium"/>
              <a:ea typeface="Graphik Medium"/>
              <a:cs typeface="Graphik Medium"/>
              <a:sym typeface="Graphik Medium"/>
            </a:endParaRPr>
          </a:p>
        </p:txBody>
      </p:sp>
      <p:sp>
        <p:nvSpPr>
          <p:cNvPr id="42" name="Oval 41">
            <a:hlinkClick r:id="rId37" action="ppaction://hlinksldjump"/>
            <a:extLst>
              <a:ext uri="{FF2B5EF4-FFF2-40B4-BE49-F238E27FC236}">
                <a16:creationId xmlns:a16="http://schemas.microsoft.com/office/drawing/2014/main" id="{54A3FE76-3416-44C4-A3D0-728FF2FCF975}"/>
              </a:ext>
            </a:extLst>
          </p:cNvPr>
          <p:cNvSpPr/>
          <p:nvPr/>
        </p:nvSpPr>
        <p:spPr>
          <a:xfrm>
            <a:off x="14184629" y="8107738"/>
            <a:ext cx="1845945" cy="836732"/>
          </a:xfrm>
          <a:custGeom>
            <a:avLst/>
            <a:gdLst>
              <a:gd name="connsiteX0" fmla="*/ 0 w 1845945"/>
              <a:gd name="connsiteY0" fmla="*/ 418366 h 836732"/>
              <a:gd name="connsiteX1" fmla="*/ 922973 w 1845945"/>
              <a:gd name="connsiteY1" fmla="*/ 0 h 836732"/>
              <a:gd name="connsiteX2" fmla="*/ 1845946 w 1845945"/>
              <a:gd name="connsiteY2" fmla="*/ 418366 h 836732"/>
              <a:gd name="connsiteX3" fmla="*/ 922973 w 1845945"/>
              <a:gd name="connsiteY3" fmla="*/ 836732 h 836732"/>
              <a:gd name="connsiteX4" fmla="*/ 0 w 1845945"/>
              <a:gd name="connsiteY4" fmla="*/ 418366 h 836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5945" h="836732" fill="none" extrusionOk="0">
                <a:moveTo>
                  <a:pt x="0" y="418366"/>
                </a:moveTo>
                <a:cubicBezTo>
                  <a:pt x="50702" y="267073"/>
                  <a:pt x="402874" y="-66651"/>
                  <a:pt x="922973" y="0"/>
                </a:cubicBezTo>
                <a:cubicBezTo>
                  <a:pt x="1410384" y="-22273"/>
                  <a:pt x="1829450" y="192806"/>
                  <a:pt x="1845946" y="418366"/>
                </a:cubicBezTo>
                <a:cubicBezTo>
                  <a:pt x="1846757" y="688942"/>
                  <a:pt x="1401241" y="872882"/>
                  <a:pt x="922973" y="836732"/>
                </a:cubicBezTo>
                <a:cubicBezTo>
                  <a:pt x="418264" y="873611"/>
                  <a:pt x="51385" y="642188"/>
                  <a:pt x="0" y="418366"/>
                </a:cubicBezTo>
                <a:close/>
              </a:path>
              <a:path w="1845945" h="836732" stroke="0" extrusionOk="0">
                <a:moveTo>
                  <a:pt x="0" y="418366"/>
                </a:moveTo>
                <a:cubicBezTo>
                  <a:pt x="-66201" y="97927"/>
                  <a:pt x="304674" y="12270"/>
                  <a:pt x="922973" y="0"/>
                </a:cubicBezTo>
                <a:cubicBezTo>
                  <a:pt x="1430999" y="-8497"/>
                  <a:pt x="1815746" y="173585"/>
                  <a:pt x="1845946" y="418366"/>
                </a:cubicBezTo>
                <a:cubicBezTo>
                  <a:pt x="1887305" y="616098"/>
                  <a:pt x="1474714" y="777562"/>
                  <a:pt x="922973" y="836732"/>
                </a:cubicBezTo>
                <a:cubicBezTo>
                  <a:pt x="373941" y="822759"/>
                  <a:pt x="15489" y="593986"/>
                  <a:pt x="0" y="41836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17022771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Graphik Medium"/>
                <a:ea typeface="Graphik Medium"/>
                <a:cs typeface="Graphik Medium"/>
                <a:sym typeface="Graphik Medium"/>
              </a:rPr>
              <a:t>37</a:t>
            </a:r>
          </a:p>
        </p:txBody>
      </p:sp>
      <p:sp>
        <p:nvSpPr>
          <p:cNvPr id="43" name="Oval 42">
            <a:hlinkClick r:id="rId38" action="ppaction://hlinksldjump"/>
            <a:extLst>
              <a:ext uri="{FF2B5EF4-FFF2-40B4-BE49-F238E27FC236}">
                <a16:creationId xmlns:a16="http://schemas.microsoft.com/office/drawing/2014/main" id="{1DF92FDE-D350-4172-B6CF-1C095086552D}"/>
              </a:ext>
            </a:extLst>
          </p:cNvPr>
          <p:cNvSpPr/>
          <p:nvPr/>
        </p:nvSpPr>
        <p:spPr>
          <a:xfrm>
            <a:off x="14184629" y="9174538"/>
            <a:ext cx="1845945" cy="836732"/>
          </a:xfrm>
          <a:custGeom>
            <a:avLst/>
            <a:gdLst>
              <a:gd name="connsiteX0" fmla="*/ 0 w 1845945"/>
              <a:gd name="connsiteY0" fmla="*/ 418366 h 836732"/>
              <a:gd name="connsiteX1" fmla="*/ 922973 w 1845945"/>
              <a:gd name="connsiteY1" fmla="*/ 0 h 836732"/>
              <a:gd name="connsiteX2" fmla="*/ 1845946 w 1845945"/>
              <a:gd name="connsiteY2" fmla="*/ 418366 h 836732"/>
              <a:gd name="connsiteX3" fmla="*/ 922973 w 1845945"/>
              <a:gd name="connsiteY3" fmla="*/ 836732 h 836732"/>
              <a:gd name="connsiteX4" fmla="*/ 0 w 1845945"/>
              <a:gd name="connsiteY4" fmla="*/ 418366 h 836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5945" h="836732" fill="none" extrusionOk="0">
                <a:moveTo>
                  <a:pt x="0" y="418366"/>
                </a:moveTo>
                <a:cubicBezTo>
                  <a:pt x="-26927" y="110560"/>
                  <a:pt x="419478" y="-10977"/>
                  <a:pt x="922973" y="0"/>
                </a:cubicBezTo>
                <a:cubicBezTo>
                  <a:pt x="1425110" y="-4606"/>
                  <a:pt x="1809016" y="156449"/>
                  <a:pt x="1845946" y="418366"/>
                </a:cubicBezTo>
                <a:cubicBezTo>
                  <a:pt x="1886427" y="619009"/>
                  <a:pt x="1356075" y="848930"/>
                  <a:pt x="922973" y="836732"/>
                </a:cubicBezTo>
                <a:cubicBezTo>
                  <a:pt x="367292" y="857335"/>
                  <a:pt x="44988" y="634000"/>
                  <a:pt x="0" y="418366"/>
                </a:cubicBezTo>
                <a:close/>
              </a:path>
              <a:path w="1845945" h="836732" stroke="0" extrusionOk="0">
                <a:moveTo>
                  <a:pt x="0" y="418366"/>
                </a:moveTo>
                <a:cubicBezTo>
                  <a:pt x="-47645" y="176046"/>
                  <a:pt x="332962" y="-9291"/>
                  <a:pt x="922973" y="0"/>
                </a:cubicBezTo>
                <a:cubicBezTo>
                  <a:pt x="1419031" y="-26731"/>
                  <a:pt x="1898449" y="186259"/>
                  <a:pt x="1845946" y="418366"/>
                </a:cubicBezTo>
                <a:cubicBezTo>
                  <a:pt x="1845488" y="638536"/>
                  <a:pt x="1394461" y="846499"/>
                  <a:pt x="922973" y="836732"/>
                </a:cubicBezTo>
                <a:cubicBezTo>
                  <a:pt x="451593" y="845915"/>
                  <a:pt x="-18535" y="618896"/>
                  <a:pt x="0" y="41836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125489275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Graphik Medium"/>
                <a:ea typeface="Graphik Medium"/>
                <a:cs typeface="Graphik Medium"/>
                <a:sym typeface="Graphik Medium"/>
              </a:rPr>
              <a:t>38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Graphik Medium"/>
              <a:ea typeface="Graphik Medium"/>
              <a:cs typeface="Graphik Medium"/>
              <a:sym typeface="Graphik Medium"/>
            </a:endParaRPr>
          </a:p>
        </p:txBody>
      </p:sp>
      <p:sp>
        <p:nvSpPr>
          <p:cNvPr id="44" name="Oval 43">
            <a:hlinkClick r:id="rId39" action="ppaction://hlinksldjump"/>
            <a:extLst>
              <a:ext uri="{FF2B5EF4-FFF2-40B4-BE49-F238E27FC236}">
                <a16:creationId xmlns:a16="http://schemas.microsoft.com/office/drawing/2014/main" id="{B32E4305-ECAF-4D4C-B409-97A78E7EB975}"/>
              </a:ext>
            </a:extLst>
          </p:cNvPr>
          <p:cNvSpPr/>
          <p:nvPr/>
        </p:nvSpPr>
        <p:spPr>
          <a:xfrm>
            <a:off x="14184629" y="10180378"/>
            <a:ext cx="1845945" cy="836732"/>
          </a:xfrm>
          <a:custGeom>
            <a:avLst/>
            <a:gdLst>
              <a:gd name="connsiteX0" fmla="*/ 0 w 1845945"/>
              <a:gd name="connsiteY0" fmla="*/ 418366 h 836732"/>
              <a:gd name="connsiteX1" fmla="*/ 922973 w 1845945"/>
              <a:gd name="connsiteY1" fmla="*/ 0 h 836732"/>
              <a:gd name="connsiteX2" fmla="*/ 1845946 w 1845945"/>
              <a:gd name="connsiteY2" fmla="*/ 418366 h 836732"/>
              <a:gd name="connsiteX3" fmla="*/ 922973 w 1845945"/>
              <a:gd name="connsiteY3" fmla="*/ 836732 h 836732"/>
              <a:gd name="connsiteX4" fmla="*/ 0 w 1845945"/>
              <a:gd name="connsiteY4" fmla="*/ 418366 h 836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5945" h="836732" fill="none" extrusionOk="0">
                <a:moveTo>
                  <a:pt x="0" y="418366"/>
                </a:moveTo>
                <a:cubicBezTo>
                  <a:pt x="-12414" y="175235"/>
                  <a:pt x="325681" y="54795"/>
                  <a:pt x="922973" y="0"/>
                </a:cubicBezTo>
                <a:cubicBezTo>
                  <a:pt x="1422012" y="-11896"/>
                  <a:pt x="1803425" y="210086"/>
                  <a:pt x="1845946" y="418366"/>
                </a:cubicBezTo>
                <a:cubicBezTo>
                  <a:pt x="1894822" y="611836"/>
                  <a:pt x="1443442" y="833081"/>
                  <a:pt x="922973" y="836732"/>
                </a:cubicBezTo>
                <a:cubicBezTo>
                  <a:pt x="389113" y="818697"/>
                  <a:pt x="13826" y="659705"/>
                  <a:pt x="0" y="418366"/>
                </a:cubicBezTo>
                <a:close/>
              </a:path>
              <a:path w="1845945" h="836732" stroke="0" extrusionOk="0">
                <a:moveTo>
                  <a:pt x="0" y="418366"/>
                </a:moveTo>
                <a:cubicBezTo>
                  <a:pt x="-75219" y="251619"/>
                  <a:pt x="407105" y="-15730"/>
                  <a:pt x="922973" y="0"/>
                </a:cubicBezTo>
                <a:cubicBezTo>
                  <a:pt x="1408367" y="-41993"/>
                  <a:pt x="1862035" y="193264"/>
                  <a:pt x="1845946" y="418366"/>
                </a:cubicBezTo>
                <a:cubicBezTo>
                  <a:pt x="1812262" y="573190"/>
                  <a:pt x="1396099" y="881107"/>
                  <a:pt x="922973" y="836732"/>
                </a:cubicBezTo>
                <a:cubicBezTo>
                  <a:pt x="404312" y="882161"/>
                  <a:pt x="-3178" y="642675"/>
                  <a:pt x="0" y="41836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3107431411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Graphik Medium"/>
                <a:ea typeface="Graphik Medium"/>
                <a:cs typeface="Graphik Medium"/>
                <a:sym typeface="Graphik Medium"/>
              </a:rPr>
              <a:t>39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Graphik Medium"/>
              <a:ea typeface="Graphik Medium"/>
              <a:cs typeface="Graphik Medium"/>
              <a:sym typeface="Graphik Medium"/>
            </a:endParaRPr>
          </a:p>
        </p:txBody>
      </p:sp>
      <p:sp>
        <p:nvSpPr>
          <p:cNvPr id="45" name="Oval 44">
            <a:hlinkClick r:id="rId40" action="ppaction://hlinksldjump"/>
            <a:extLst>
              <a:ext uri="{FF2B5EF4-FFF2-40B4-BE49-F238E27FC236}">
                <a16:creationId xmlns:a16="http://schemas.microsoft.com/office/drawing/2014/main" id="{9AB0D0E4-1683-45C4-8D36-257E5B884850}"/>
              </a:ext>
            </a:extLst>
          </p:cNvPr>
          <p:cNvSpPr/>
          <p:nvPr/>
        </p:nvSpPr>
        <p:spPr>
          <a:xfrm>
            <a:off x="14184629" y="11202926"/>
            <a:ext cx="1845945" cy="836732"/>
          </a:xfrm>
          <a:custGeom>
            <a:avLst/>
            <a:gdLst>
              <a:gd name="connsiteX0" fmla="*/ 0 w 1845945"/>
              <a:gd name="connsiteY0" fmla="*/ 418366 h 836732"/>
              <a:gd name="connsiteX1" fmla="*/ 922973 w 1845945"/>
              <a:gd name="connsiteY1" fmla="*/ 0 h 836732"/>
              <a:gd name="connsiteX2" fmla="*/ 1845946 w 1845945"/>
              <a:gd name="connsiteY2" fmla="*/ 418366 h 836732"/>
              <a:gd name="connsiteX3" fmla="*/ 922973 w 1845945"/>
              <a:gd name="connsiteY3" fmla="*/ 836732 h 836732"/>
              <a:gd name="connsiteX4" fmla="*/ 0 w 1845945"/>
              <a:gd name="connsiteY4" fmla="*/ 418366 h 836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5945" h="836732" fill="none" extrusionOk="0">
                <a:moveTo>
                  <a:pt x="0" y="418366"/>
                </a:moveTo>
                <a:cubicBezTo>
                  <a:pt x="78926" y="167508"/>
                  <a:pt x="444304" y="14487"/>
                  <a:pt x="922973" y="0"/>
                </a:cubicBezTo>
                <a:cubicBezTo>
                  <a:pt x="1466202" y="-6625"/>
                  <a:pt x="1872932" y="213222"/>
                  <a:pt x="1845946" y="418366"/>
                </a:cubicBezTo>
                <a:cubicBezTo>
                  <a:pt x="1890973" y="691378"/>
                  <a:pt x="1429199" y="740778"/>
                  <a:pt x="922973" y="836732"/>
                </a:cubicBezTo>
                <a:cubicBezTo>
                  <a:pt x="415832" y="809367"/>
                  <a:pt x="6615" y="666951"/>
                  <a:pt x="0" y="418366"/>
                </a:cubicBezTo>
                <a:close/>
              </a:path>
              <a:path w="1845945" h="836732" stroke="0" extrusionOk="0">
                <a:moveTo>
                  <a:pt x="0" y="418366"/>
                </a:moveTo>
                <a:cubicBezTo>
                  <a:pt x="-15831" y="157022"/>
                  <a:pt x="487598" y="16910"/>
                  <a:pt x="922973" y="0"/>
                </a:cubicBezTo>
                <a:cubicBezTo>
                  <a:pt x="1458740" y="6723"/>
                  <a:pt x="1855482" y="182231"/>
                  <a:pt x="1845946" y="418366"/>
                </a:cubicBezTo>
                <a:cubicBezTo>
                  <a:pt x="1821229" y="562347"/>
                  <a:pt x="1459554" y="871198"/>
                  <a:pt x="922973" y="836732"/>
                </a:cubicBezTo>
                <a:cubicBezTo>
                  <a:pt x="372454" y="860575"/>
                  <a:pt x="-6395" y="595950"/>
                  <a:pt x="0" y="41836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0915204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Graphik Medium"/>
                <a:ea typeface="Graphik Medium"/>
                <a:cs typeface="Graphik Medium"/>
                <a:sym typeface="Graphik Medium"/>
              </a:rPr>
              <a:t>40</a:t>
            </a:r>
          </a:p>
        </p:txBody>
      </p:sp>
      <p:sp>
        <p:nvSpPr>
          <p:cNvPr id="46" name="Oval 45">
            <a:hlinkClick r:id="rId41" action="ppaction://hlinksldjump"/>
            <a:extLst>
              <a:ext uri="{FF2B5EF4-FFF2-40B4-BE49-F238E27FC236}">
                <a16:creationId xmlns:a16="http://schemas.microsoft.com/office/drawing/2014/main" id="{842DDA34-9B51-47DD-95E5-E547F3666ADF}"/>
              </a:ext>
            </a:extLst>
          </p:cNvPr>
          <p:cNvSpPr/>
          <p:nvPr/>
        </p:nvSpPr>
        <p:spPr>
          <a:xfrm>
            <a:off x="17447894" y="1784491"/>
            <a:ext cx="1845945" cy="836732"/>
          </a:xfrm>
          <a:custGeom>
            <a:avLst/>
            <a:gdLst>
              <a:gd name="connsiteX0" fmla="*/ 0 w 1845945"/>
              <a:gd name="connsiteY0" fmla="*/ 418366 h 836732"/>
              <a:gd name="connsiteX1" fmla="*/ 922973 w 1845945"/>
              <a:gd name="connsiteY1" fmla="*/ 0 h 836732"/>
              <a:gd name="connsiteX2" fmla="*/ 1845946 w 1845945"/>
              <a:gd name="connsiteY2" fmla="*/ 418366 h 836732"/>
              <a:gd name="connsiteX3" fmla="*/ 922973 w 1845945"/>
              <a:gd name="connsiteY3" fmla="*/ 836732 h 836732"/>
              <a:gd name="connsiteX4" fmla="*/ 0 w 1845945"/>
              <a:gd name="connsiteY4" fmla="*/ 418366 h 836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5945" h="836732" fill="none" extrusionOk="0">
                <a:moveTo>
                  <a:pt x="0" y="418366"/>
                </a:moveTo>
                <a:cubicBezTo>
                  <a:pt x="-4720" y="199319"/>
                  <a:pt x="426651" y="65122"/>
                  <a:pt x="922973" y="0"/>
                </a:cubicBezTo>
                <a:cubicBezTo>
                  <a:pt x="1423322" y="31637"/>
                  <a:pt x="1883035" y="215035"/>
                  <a:pt x="1845946" y="418366"/>
                </a:cubicBezTo>
                <a:cubicBezTo>
                  <a:pt x="1900234" y="738768"/>
                  <a:pt x="1426559" y="926177"/>
                  <a:pt x="922973" y="836732"/>
                </a:cubicBezTo>
                <a:cubicBezTo>
                  <a:pt x="395342" y="816849"/>
                  <a:pt x="634" y="591740"/>
                  <a:pt x="0" y="418366"/>
                </a:cubicBezTo>
                <a:close/>
              </a:path>
              <a:path w="1845945" h="836732" stroke="0" extrusionOk="0">
                <a:moveTo>
                  <a:pt x="0" y="418366"/>
                </a:moveTo>
                <a:cubicBezTo>
                  <a:pt x="-17473" y="168319"/>
                  <a:pt x="335029" y="59192"/>
                  <a:pt x="922973" y="0"/>
                </a:cubicBezTo>
                <a:cubicBezTo>
                  <a:pt x="1448853" y="53243"/>
                  <a:pt x="1894339" y="181680"/>
                  <a:pt x="1845946" y="418366"/>
                </a:cubicBezTo>
                <a:cubicBezTo>
                  <a:pt x="1841954" y="626586"/>
                  <a:pt x="1411246" y="917931"/>
                  <a:pt x="922973" y="836732"/>
                </a:cubicBezTo>
                <a:cubicBezTo>
                  <a:pt x="425071" y="868561"/>
                  <a:pt x="-20119" y="700138"/>
                  <a:pt x="0" y="41836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739200606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Graphik Medium"/>
                <a:ea typeface="Graphik Medium"/>
                <a:cs typeface="Graphik Medium"/>
                <a:sym typeface="Graphik Medium"/>
              </a:rPr>
              <a:t>41</a:t>
            </a:r>
          </a:p>
        </p:txBody>
      </p:sp>
      <p:sp>
        <p:nvSpPr>
          <p:cNvPr id="47" name="Oval 46">
            <a:hlinkClick r:id="rId42" action="ppaction://hlinksldjump"/>
            <a:extLst>
              <a:ext uri="{FF2B5EF4-FFF2-40B4-BE49-F238E27FC236}">
                <a16:creationId xmlns:a16="http://schemas.microsoft.com/office/drawing/2014/main" id="{7CCE926C-9A05-415B-96DF-FDB5249F11F3}"/>
              </a:ext>
            </a:extLst>
          </p:cNvPr>
          <p:cNvSpPr/>
          <p:nvPr/>
        </p:nvSpPr>
        <p:spPr>
          <a:xfrm>
            <a:off x="17447894" y="2845760"/>
            <a:ext cx="1845945" cy="836732"/>
          </a:xfrm>
          <a:custGeom>
            <a:avLst/>
            <a:gdLst>
              <a:gd name="connsiteX0" fmla="*/ 0 w 1845945"/>
              <a:gd name="connsiteY0" fmla="*/ 418366 h 836732"/>
              <a:gd name="connsiteX1" fmla="*/ 922973 w 1845945"/>
              <a:gd name="connsiteY1" fmla="*/ 0 h 836732"/>
              <a:gd name="connsiteX2" fmla="*/ 1845946 w 1845945"/>
              <a:gd name="connsiteY2" fmla="*/ 418366 h 836732"/>
              <a:gd name="connsiteX3" fmla="*/ 922973 w 1845945"/>
              <a:gd name="connsiteY3" fmla="*/ 836732 h 836732"/>
              <a:gd name="connsiteX4" fmla="*/ 0 w 1845945"/>
              <a:gd name="connsiteY4" fmla="*/ 418366 h 836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5945" h="836732" fill="none" extrusionOk="0">
                <a:moveTo>
                  <a:pt x="0" y="418366"/>
                </a:moveTo>
                <a:cubicBezTo>
                  <a:pt x="46259" y="242004"/>
                  <a:pt x="434875" y="67415"/>
                  <a:pt x="922973" y="0"/>
                </a:cubicBezTo>
                <a:cubicBezTo>
                  <a:pt x="1440795" y="-1780"/>
                  <a:pt x="1849200" y="215237"/>
                  <a:pt x="1845946" y="418366"/>
                </a:cubicBezTo>
                <a:cubicBezTo>
                  <a:pt x="1869634" y="589245"/>
                  <a:pt x="1421661" y="819095"/>
                  <a:pt x="922973" y="836732"/>
                </a:cubicBezTo>
                <a:cubicBezTo>
                  <a:pt x="419297" y="806958"/>
                  <a:pt x="29108" y="687894"/>
                  <a:pt x="0" y="418366"/>
                </a:cubicBezTo>
                <a:close/>
              </a:path>
              <a:path w="1845945" h="836732" stroke="0" extrusionOk="0">
                <a:moveTo>
                  <a:pt x="0" y="418366"/>
                </a:moveTo>
                <a:cubicBezTo>
                  <a:pt x="-10026" y="201067"/>
                  <a:pt x="407684" y="-25744"/>
                  <a:pt x="922973" y="0"/>
                </a:cubicBezTo>
                <a:cubicBezTo>
                  <a:pt x="1409323" y="21898"/>
                  <a:pt x="1882025" y="160293"/>
                  <a:pt x="1845946" y="418366"/>
                </a:cubicBezTo>
                <a:cubicBezTo>
                  <a:pt x="1850375" y="630274"/>
                  <a:pt x="1421511" y="858470"/>
                  <a:pt x="922973" y="836732"/>
                </a:cubicBezTo>
                <a:cubicBezTo>
                  <a:pt x="379108" y="806710"/>
                  <a:pt x="11350" y="681865"/>
                  <a:pt x="0" y="41836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457454646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Graphik Medium"/>
                <a:ea typeface="Graphik Medium"/>
                <a:cs typeface="Graphik Medium"/>
                <a:sym typeface="Graphik Medium"/>
              </a:rPr>
              <a:t>42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Graphik Medium"/>
              <a:ea typeface="Graphik Medium"/>
              <a:cs typeface="Graphik Medium"/>
              <a:sym typeface="Graphik Medium"/>
            </a:endParaRPr>
          </a:p>
        </p:txBody>
      </p:sp>
      <p:sp>
        <p:nvSpPr>
          <p:cNvPr id="48" name="Oval 47">
            <a:hlinkClick r:id="rId43" action="ppaction://hlinksldjump"/>
            <a:extLst>
              <a:ext uri="{FF2B5EF4-FFF2-40B4-BE49-F238E27FC236}">
                <a16:creationId xmlns:a16="http://schemas.microsoft.com/office/drawing/2014/main" id="{844581AC-13FB-4B43-9D88-A16D1818000C}"/>
              </a:ext>
            </a:extLst>
          </p:cNvPr>
          <p:cNvSpPr/>
          <p:nvPr/>
        </p:nvSpPr>
        <p:spPr>
          <a:xfrm>
            <a:off x="17447894" y="3771223"/>
            <a:ext cx="1845945" cy="836732"/>
          </a:xfrm>
          <a:custGeom>
            <a:avLst/>
            <a:gdLst>
              <a:gd name="connsiteX0" fmla="*/ 0 w 1845945"/>
              <a:gd name="connsiteY0" fmla="*/ 418366 h 836732"/>
              <a:gd name="connsiteX1" fmla="*/ 922973 w 1845945"/>
              <a:gd name="connsiteY1" fmla="*/ 0 h 836732"/>
              <a:gd name="connsiteX2" fmla="*/ 1845946 w 1845945"/>
              <a:gd name="connsiteY2" fmla="*/ 418366 h 836732"/>
              <a:gd name="connsiteX3" fmla="*/ 922973 w 1845945"/>
              <a:gd name="connsiteY3" fmla="*/ 836732 h 836732"/>
              <a:gd name="connsiteX4" fmla="*/ 0 w 1845945"/>
              <a:gd name="connsiteY4" fmla="*/ 418366 h 836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5945" h="836732" fill="none" extrusionOk="0">
                <a:moveTo>
                  <a:pt x="0" y="418366"/>
                </a:moveTo>
                <a:cubicBezTo>
                  <a:pt x="33902" y="250395"/>
                  <a:pt x="441784" y="-84959"/>
                  <a:pt x="922973" y="0"/>
                </a:cubicBezTo>
                <a:cubicBezTo>
                  <a:pt x="1383081" y="27624"/>
                  <a:pt x="1882792" y="213401"/>
                  <a:pt x="1845946" y="418366"/>
                </a:cubicBezTo>
                <a:cubicBezTo>
                  <a:pt x="1874558" y="556027"/>
                  <a:pt x="1531046" y="797358"/>
                  <a:pt x="922973" y="836732"/>
                </a:cubicBezTo>
                <a:cubicBezTo>
                  <a:pt x="408215" y="839704"/>
                  <a:pt x="-24337" y="672067"/>
                  <a:pt x="0" y="418366"/>
                </a:cubicBezTo>
                <a:close/>
              </a:path>
              <a:path w="1845945" h="836732" stroke="0" extrusionOk="0">
                <a:moveTo>
                  <a:pt x="0" y="418366"/>
                </a:moveTo>
                <a:cubicBezTo>
                  <a:pt x="14279" y="234603"/>
                  <a:pt x="489406" y="48690"/>
                  <a:pt x="922973" y="0"/>
                </a:cubicBezTo>
                <a:cubicBezTo>
                  <a:pt x="1458901" y="-37324"/>
                  <a:pt x="1849147" y="204083"/>
                  <a:pt x="1845946" y="418366"/>
                </a:cubicBezTo>
                <a:cubicBezTo>
                  <a:pt x="1943517" y="673592"/>
                  <a:pt x="1541438" y="849406"/>
                  <a:pt x="922973" y="836732"/>
                </a:cubicBezTo>
                <a:cubicBezTo>
                  <a:pt x="441272" y="794135"/>
                  <a:pt x="-19170" y="612981"/>
                  <a:pt x="0" y="41836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715161326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Graphik Medium"/>
                <a:ea typeface="Graphik Medium"/>
                <a:cs typeface="Graphik Medium"/>
                <a:sym typeface="Graphik Medium"/>
              </a:rPr>
              <a:t>43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Graphik Medium"/>
              <a:ea typeface="Graphik Medium"/>
              <a:cs typeface="Graphik Medium"/>
              <a:sym typeface="Graphik Medium"/>
            </a:endParaRPr>
          </a:p>
        </p:txBody>
      </p:sp>
      <p:sp>
        <p:nvSpPr>
          <p:cNvPr id="49" name="Oval 48">
            <a:hlinkClick r:id="rId44" action="ppaction://hlinksldjump"/>
            <a:extLst>
              <a:ext uri="{FF2B5EF4-FFF2-40B4-BE49-F238E27FC236}">
                <a16:creationId xmlns:a16="http://schemas.microsoft.com/office/drawing/2014/main" id="{F7A63472-C3ED-446B-85C7-094AEFD61096}"/>
              </a:ext>
            </a:extLst>
          </p:cNvPr>
          <p:cNvSpPr/>
          <p:nvPr/>
        </p:nvSpPr>
        <p:spPr>
          <a:xfrm>
            <a:off x="17447894" y="4838023"/>
            <a:ext cx="1845945" cy="836732"/>
          </a:xfrm>
          <a:custGeom>
            <a:avLst/>
            <a:gdLst>
              <a:gd name="connsiteX0" fmla="*/ 0 w 1845945"/>
              <a:gd name="connsiteY0" fmla="*/ 418366 h 836732"/>
              <a:gd name="connsiteX1" fmla="*/ 922973 w 1845945"/>
              <a:gd name="connsiteY1" fmla="*/ 0 h 836732"/>
              <a:gd name="connsiteX2" fmla="*/ 1845946 w 1845945"/>
              <a:gd name="connsiteY2" fmla="*/ 418366 h 836732"/>
              <a:gd name="connsiteX3" fmla="*/ 922973 w 1845945"/>
              <a:gd name="connsiteY3" fmla="*/ 836732 h 836732"/>
              <a:gd name="connsiteX4" fmla="*/ 0 w 1845945"/>
              <a:gd name="connsiteY4" fmla="*/ 418366 h 836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5945" h="836732" fill="none" extrusionOk="0">
                <a:moveTo>
                  <a:pt x="0" y="418366"/>
                </a:moveTo>
                <a:cubicBezTo>
                  <a:pt x="76220" y="235430"/>
                  <a:pt x="354990" y="5334"/>
                  <a:pt x="922973" y="0"/>
                </a:cubicBezTo>
                <a:cubicBezTo>
                  <a:pt x="1460402" y="35713"/>
                  <a:pt x="1874457" y="142261"/>
                  <a:pt x="1845946" y="418366"/>
                </a:cubicBezTo>
                <a:cubicBezTo>
                  <a:pt x="1886114" y="637161"/>
                  <a:pt x="1444773" y="792344"/>
                  <a:pt x="922973" y="836732"/>
                </a:cubicBezTo>
                <a:cubicBezTo>
                  <a:pt x="373312" y="824177"/>
                  <a:pt x="-31481" y="602272"/>
                  <a:pt x="0" y="418366"/>
                </a:cubicBezTo>
                <a:close/>
              </a:path>
              <a:path w="1845945" h="836732" stroke="0" extrusionOk="0">
                <a:moveTo>
                  <a:pt x="0" y="418366"/>
                </a:moveTo>
                <a:cubicBezTo>
                  <a:pt x="82949" y="170498"/>
                  <a:pt x="353852" y="95586"/>
                  <a:pt x="922973" y="0"/>
                </a:cubicBezTo>
                <a:cubicBezTo>
                  <a:pt x="1435753" y="-14090"/>
                  <a:pt x="1850634" y="183742"/>
                  <a:pt x="1845946" y="418366"/>
                </a:cubicBezTo>
                <a:cubicBezTo>
                  <a:pt x="1855087" y="627628"/>
                  <a:pt x="1472808" y="829707"/>
                  <a:pt x="922973" y="836732"/>
                </a:cubicBezTo>
                <a:cubicBezTo>
                  <a:pt x="405197" y="783131"/>
                  <a:pt x="24193" y="615441"/>
                  <a:pt x="0" y="41836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357533904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Graphik Medium"/>
                <a:ea typeface="Graphik Medium"/>
                <a:cs typeface="Graphik Medium"/>
                <a:sym typeface="Graphik Medium"/>
              </a:rPr>
              <a:t>44</a:t>
            </a:r>
          </a:p>
        </p:txBody>
      </p:sp>
      <p:sp>
        <p:nvSpPr>
          <p:cNvPr id="50" name="Oval 49">
            <a:hlinkClick r:id="rId45" action="ppaction://hlinksldjump"/>
            <a:extLst>
              <a:ext uri="{FF2B5EF4-FFF2-40B4-BE49-F238E27FC236}">
                <a16:creationId xmlns:a16="http://schemas.microsoft.com/office/drawing/2014/main" id="{8D88ED0A-FD76-4FC3-A2A2-292B730C8142}"/>
              </a:ext>
            </a:extLst>
          </p:cNvPr>
          <p:cNvSpPr/>
          <p:nvPr/>
        </p:nvSpPr>
        <p:spPr>
          <a:xfrm>
            <a:off x="17447894" y="5843863"/>
            <a:ext cx="1845945" cy="836732"/>
          </a:xfrm>
          <a:custGeom>
            <a:avLst/>
            <a:gdLst>
              <a:gd name="connsiteX0" fmla="*/ 0 w 1845945"/>
              <a:gd name="connsiteY0" fmla="*/ 418366 h 836732"/>
              <a:gd name="connsiteX1" fmla="*/ 922973 w 1845945"/>
              <a:gd name="connsiteY1" fmla="*/ 0 h 836732"/>
              <a:gd name="connsiteX2" fmla="*/ 1845946 w 1845945"/>
              <a:gd name="connsiteY2" fmla="*/ 418366 h 836732"/>
              <a:gd name="connsiteX3" fmla="*/ 922973 w 1845945"/>
              <a:gd name="connsiteY3" fmla="*/ 836732 h 836732"/>
              <a:gd name="connsiteX4" fmla="*/ 0 w 1845945"/>
              <a:gd name="connsiteY4" fmla="*/ 418366 h 836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5945" h="836732" fill="none" extrusionOk="0">
                <a:moveTo>
                  <a:pt x="0" y="418366"/>
                </a:moveTo>
                <a:cubicBezTo>
                  <a:pt x="-77398" y="190491"/>
                  <a:pt x="376725" y="-11113"/>
                  <a:pt x="922973" y="0"/>
                </a:cubicBezTo>
                <a:cubicBezTo>
                  <a:pt x="1446658" y="-32048"/>
                  <a:pt x="1861530" y="172882"/>
                  <a:pt x="1845946" y="418366"/>
                </a:cubicBezTo>
                <a:cubicBezTo>
                  <a:pt x="1859142" y="609644"/>
                  <a:pt x="1417164" y="852728"/>
                  <a:pt x="922973" y="836732"/>
                </a:cubicBezTo>
                <a:cubicBezTo>
                  <a:pt x="370346" y="861019"/>
                  <a:pt x="-1039" y="632153"/>
                  <a:pt x="0" y="418366"/>
                </a:cubicBezTo>
                <a:close/>
              </a:path>
              <a:path w="1845945" h="836732" stroke="0" extrusionOk="0">
                <a:moveTo>
                  <a:pt x="0" y="418366"/>
                </a:moveTo>
                <a:cubicBezTo>
                  <a:pt x="1029" y="156516"/>
                  <a:pt x="422857" y="-80472"/>
                  <a:pt x="922973" y="0"/>
                </a:cubicBezTo>
                <a:cubicBezTo>
                  <a:pt x="1422150" y="-8762"/>
                  <a:pt x="1808473" y="196131"/>
                  <a:pt x="1845946" y="418366"/>
                </a:cubicBezTo>
                <a:cubicBezTo>
                  <a:pt x="1811936" y="655476"/>
                  <a:pt x="1426870" y="756471"/>
                  <a:pt x="922973" y="836732"/>
                </a:cubicBezTo>
                <a:cubicBezTo>
                  <a:pt x="425992" y="845362"/>
                  <a:pt x="19837" y="640779"/>
                  <a:pt x="0" y="41836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695697093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Graphik Medium"/>
                <a:ea typeface="Graphik Medium"/>
                <a:cs typeface="Graphik Medium"/>
                <a:sym typeface="Graphik Medium"/>
              </a:rPr>
              <a:t>45</a:t>
            </a:r>
          </a:p>
        </p:txBody>
      </p:sp>
      <p:sp>
        <p:nvSpPr>
          <p:cNvPr id="51" name="Oval 50">
            <a:hlinkClick r:id="rId46" action="ppaction://hlinksldjump"/>
            <a:extLst>
              <a:ext uri="{FF2B5EF4-FFF2-40B4-BE49-F238E27FC236}">
                <a16:creationId xmlns:a16="http://schemas.microsoft.com/office/drawing/2014/main" id="{088F726F-7D10-4B85-B581-3F3730FBB87E}"/>
              </a:ext>
            </a:extLst>
          </p:cNvPr>
          <p:cNvSpPr/>
          <p:nvPr/>
        </p:nvSpPr>
        <p:spPr>
          <a:xfrm>
            <a:off x="17447894" y="6866411"/>
            <a:ext cx="1845945" cy="836732"/>
          </a:xfrm>
          <a:custGeom>
            <a:avLst/>
            <a:gdLst>
              <a:gd name="connsiteX0" fmla="*/ 0 w 1845945"/>
              <a:gd name="connsiteY0" fmla="*/ 418366 h 836732"/>
              <a:gd name="connsiteX1" fmla="*/ 922973 w 1845945"/>
              <a:gd name="connsiteY1" fmla="*/ 0 h 836732"/>
              <a:gd name="connsiteX2" fmla="*/ 1845946 w 1845945"/>
              <a:gd name="connsiteY2" fmla="*/ 418366 h 836732"/>
              <a:gd name="connsiteX3" fmla="*/ 922973 w 1845945"/>
              <a:gd name="connsiteY3" fmla="*/ 836732 h 836732"/>
              <a:gd name="connsiteX4" fmla="*/ 0 w 1845945"/>
              <a:gd name="connsiteY4" fmla="*/ 418366 h 836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5945" h="836732" fill="none" extrusionOk="0">
                <a:moveTo>
                  <a:pt x="0" y="418366"/>
                </a:moveTo>
                <a:cubicBezTo>
                  <a:pt x="7339" y="139684"/>
                  <a:pt x="488523" y="-37815"/>
                  <a:pt x="922973" y="0"/>
                </a:cubicBezTo>
                <a:cubicBezTo>
                  <a:pt x="1415811" y="8550"/>
                  <a:pt x="1859873" y="227323"/>
                  <a:pt x="1845946" y="418366"/>
                </a:cubicBezTo>
                <a:cubicBezTo>
                  <a:pt x="1854079" y="671298"/>
                  <a:pt x="1420533" y="820312"/>
                  <a:pt x="922973" y="836732"/>
                </a:cubicBezTo>
                <a:cubicBezTo>
                  <a:pt x="424399" y="875500"/>
                  <a:pt x="-31566" y="605521"/>
                  <a:pt x="0" y="418366"/>
                </a:cubicBezTo>
                <a:close/>
              </a:path>
              <a:path w="1845945" h="836732" stroke="0" extrusionOk="0">
                <a:moveTo>
                  <a:pt x="0" y="418366"/>
                </a:moveTo>
                <a:cubicBezTo>
                  <a:pt x="-21287" y="202940"/>
                  <a:pt x="411098" y="12974"/>
                  <a:pt x="922973" y="0"/>
                </a:cubicBezTo>
                <a:cubicBezTo>
                  <a:pt x="1446805" y="1919"/>
                  <a:pt x="1849652" y="192991"/>
                  <a:pt x="1845946" y="418366"/>
                </a:cubicBezTo>
                <a:cubicBezTo>
                  <a:pt x="1806208" y="664425"/>
                  <a:pt x="1351911" y="832403"/>
                  <a:pt x="922973" y="836732"/>
                </a:cubicBezTo>
                <a:cubicBezTo>
                  <a:pt x="393616" y="837232"/>
                  <a:pt x="11084" y="655365"/>
                  <a:pt x="0" y="41836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725305853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Graphik Medium"/>
                <a:ea typeface="Graphik Medium"/>
                <a:cs typeface="Graphik Medium"/>
                <a:sym typeface="Graphik Medium"/>
              </a:rPr>
              <a:t>46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Graphik Medium"/>
              <a:ea typeface="Graphik Medium"/>
              <a:cs typeface="Graphik Medium"/>
              <a:sym typeface="Graphik Medium"/>
            </a:endParaRPr>
          </a:p>
        </p:txBody>
      </p:sp>
      <p:sp>
        <p:nvSpPr>
          <p:cNvPr id="52" name="Oval 51">
            <a:hlinkClick r:id="rId47" action="ppaction://hlinksldjump"/>
            <a:extLst>
              <a:ext uri="{FF2B5EF4-FFF2-40B4-BE49-F238E27FC236}">
                <a16:creationId xmlns:a16="http://schemas.microsoft.com/office/drawing/2014/main" id="{9DC32DFB-4BF9-4297-A269-4B4152115E41}"/>
              </a:ext>
            </a:extLst>
          </p:cNvPr>
          <p:cNvSpPr/>
          <p:nvPr/>
        </p:nvSpPr>
        <p:spPr>
          <a:xfrm>
            <a:off x="17447894" y="7927680"/>
            <a:ext cx="1845945" cy="836732"/>
          </a:xfrm>
          <a:custGeom>
            <a:avLst/>
            <a:gdLst>
              <a:gd name="connsiteX0" fmla="*/ 0 w 1845945"/>
              <a:gd name="connsiteY0" fmla="*/ 418366 h 836732"/>
              <a:gd name="connsiteX1" fmla="*/ 922973 w 1845945"/>
              <a:gd name="connsiteY1" fmla="*/ 0 h 836732"/>
              <a:gd name="connsiteX2" fmla="*/ 1845946 w 1845945"/>
              <a:gd name="connsiteY2" fmla="*/ 418366 h 836732"/>
              <a:gd name="connsiteX3" fmla="*/ 922973 w 1845945"/>
              <a:gd name="connsiteY3" fmla="*/ 836732 h 836732"/>
              <a:gd name="connsiteX4" fmla="*/ 0 w 1845945"/>
              <a:gd name="connsiteY4" fmla="*/ 418366 h 836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5945" h="836732" fill="none" extrusionOk="0">
                <a:moveTo>
                  <a:pt x="0" y="418366"/>
                </a:moveTo>
                <a:cubicBezTo>
                  <a:pt x="42226" y="160530"/>
                  <a:pt x="466901" y="43016"/>
                  <a:pt x="922973" y="0"/>
                </a:cubicBezTo>
                <a:cubicBezTo>
                  <a:pt x="1431968" y="-12632"/>
                  <a:pt x="1853024" y="178442"/>
                  <a:pt x="1845946" y="418366"/>
                </a:cubicBezTo>
                <a:cubicBezTo>
                  <a:pt x="1800692" y="705354"/>
                  <a:pt x="1536103" y="857869"/>
                  <a:pt x="922973" y="836732"/>
                </a:cubicBezTo>
                <a:cubicBezTo>
                  <a:pt x="446832" y="838976"/>
                  <a:pt x="55797" y="647861"/>
                  <a:pt x="0" y="418366"/>
                </a:cubicBezTo>
                <a:close/>
              </a:path>
              <a:path w="1845945" h="836732" stroke="0" extrusionOk="0">
                <a:moveTo>
                  <a:pt x="0" y="418366"/>
                </a:moveTo>
                <a:cubicBezTo>
                  <a:pt x="-78086" y="176428"/>
                  <a:pt x="505557" y="61141"/>
                  <a:pt x="922973" y="0"/>
                </a:cubicBezTo>
                <a:cubicBezTo>
                  <a:pt x="1421028" y="-9401"/>
                  <a:pt x="1863790" y="141906"/>
                  <a:pt x="1845946" y="418366"/>
                </a:cubicBezTo>
                <a:cubicBezTo>
                  <a:pt x="1842325" y="660030"/>
                  <a:pt x="1495133" y="788476"/>
                  <a:pt x="922973" y="836732"/>
                </a:cubicBezTo>
                <a:cubicBezTo>
                  <a:pt x="431240" y="819557"/>
                  <a:pt x="-16371" y="620182"/>
                  <a:pt x="0" y="41836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96588582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Graphik Medium"/>
                <a:ea typeface="Graphik Medium"/>
                <a:cs typeface="Graphik Medium"/>
                <a:sym typeface="Graphik Medium"/>
              </a:rPr>
              <a:t>47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Graphik Medium"/>
              <a:ea typeface="Graphik Medium"/>
              <a:cs typeface="Graphik Medium"/>
              <a:sym typeface="Graphik Medium"/>
            </a:endParaRPr>
          </a:p>
        </p:txBody>
      </p:sp>
    </p:spTree>
    <p:extLst>
      <p:ext uri="{BB962C8B-B14F-4D97-AF65-F5344CB8AC3E}">
        <p14:creationId xmlns:p14="http://schemas.microsoft.com/office/powerpoint/2010/main" val="2206261868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Quel âge a ton ami?"/>
          <p:cNvSpPr txBox="1">
            <a:spLocks noGrp="1"/>
          </p:cNvSpPr>
          <p:nvPr>
            <p:ph type="title"/>
          </p:nvPr>
        </p:nvSpPr>
        <p:spPr>
          <a:xfrm>
            <a:off x="1270000" y="3285819"/>
            <a:ext cx="21844000" cy="3873501"/>
          </a:xfrm>
          <a:prstGeom prst="rect">
            <a:avLst/>
          </a:prstGeom>
        </p:spPr>
        <p:txBody>
          <a:bodyPr/>
          <a:lstStyle/>
          <a:p>
            <a:r>
              <a:t>Quel âge a ton ami?</a:t>
            </a:r>
          </a:p>
        </p:txBody>
      </p:sp>
      <p:sp>
        <p:nvSpPr>
          <p:cNvPr id="226" name="Mon ami a __ ans."/>
          <p:cNvSpPr txBox="1"/>
          <p:nvPr/>
        </p:nvSpPr>
        <p:spPr>
          <a:xfrm>
            <a:off x="5420816" y="8033130"/>
            <a:ext cx="13542368" cy="1551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8600" spc="-258">
                <a:gradFill flip="none" rotWithShape="1">
                  <a:gsLst>
                    <a:gs pos="0">
                      <a:srgbClr val="5E03FF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Graphik Semibold"/>
              </a:defRPr>
            </a:lvl1pPr>
          </a:lstStyle>
          <a:p>
            <a:r>
              <a:t>Mon ami a __ ans.</a:t>
            </a:r>
          </a:p>
        </p:txBody>
      </p:sp>
      <p:pic>
        <p:nvPicPr>
          <p:cNvPr id="22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1267" y="6450459"/>
            <a:ext cx="5313721" cy="7089213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Graphic 4" descr="Home with solid fill">
            <a:hlinkClick r:id="rId3" action="ppaction://hlinksldjump"/>
            <a:extLst>
              <a:ext uri="{FF2B5EF4-FFF2-40B4-BE49-F238E27FC236}">
                <a16:creationId xmlns:a16="http://schemas.microsoft.com/office/drawing/2014/main" id="{AFA1CCA1-8DD8-472B-A025-5628FBB35B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448175" y="984248"/>
            <a:ext cx="2305051" cy="230505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29887" y="7613718"/>
            <a:ext cx="7434028" cy="6195024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Comment est ton ami?"/>
          <p:cNvSpPr txBox="1">
            <a:spLocks noGrp="1"/>
          </p:cNvSpPr>
          <p:nvPr>
            <p:ph type="title"/>
          </p:nvPr>
        </p:nvSpPr>
        <p:spPr>
          <a:xfrm>
            <a:off x="1270000" y="3285819"/>
            <a:ext cx="21844000" cy="3873501"/>
          </a:xfrm>
          <a:prstGeom prst="rect">
            <a:avLst/>
          </a:prstGeom>
        </p:spPr>
        <p:txBody>
          <a:bodyPr/>
          <a:lstStyle/>
          <a:p>
            <a:r>
              <a:t>Comment est ton ami?</a:t>
            </a:r>
          </a:p>
        </p:txBody>
      </p:sp>
      <p:sp>
        <p:nvSpPr>
          <p:cNvPr id="231" name="Mon ami est __ (gentil, drôle, sportif)"/>
          <p:cNvSpPr txBox="1"/>
          <p:nvPr/>
        </p:nvSpPr>
        <p:spPr>
          <a:xfrm>
            <a:off x="5420816" y="7447838"/>
            <a:ext cx="13542368" cy="27217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8600" spc="-258">
                <a:gradFill flip="none" rotWithShape="1">
                  <a:gsLst>
                    <a:gs pos="0">
                      <a:srgbClr val="5E03FF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Graphik Semibold"/>
              </a:defRPr>
            </a:lvl1pPr>
          </a:lstStyle>
          <a:p>
            <a:r>
              <a:t>Mon ami est __ (gentil, drôle, sportif)</a:t>
            </a:r>
          </a:p>
        </p:txBody>
      </p:sp>
      <p:pic>
        <p:nvPicPr>
          <p:cNvPr id="5" name="Graphic 4" descr="Home with solid fill">
            <a:hlinkClick r:id="rId3" action="ppaction://hlinksldjump"/>
            <a:extLst>
              <a:ext uri="{FF2B5EF4-FFF2-40B4-BE49-F238E27FC236}">
                <a16:creationId xmlns:a16="http://schemas.microsoft.com/office/drawing/2014/main" id="{6C3748E3-1B89-422C-812B-A9AE8F55C1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448175" y="984248"/>
            <a:ext cx="2305051" cy="230505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Que fait un bon ami?"/>
          <p:cNvSpPr txBox="1">
            <a:spLocks noGrp="1"/>
          </p:cNvSpPr>
          <p:nvPr>
            <p:ph type="title"/>
          </p:nvPr>
        </p:nvSpPr>
        <p:spPr>
          <a:xfrm>
            <a:off x="1270000" y="3285819"/>
            <a:ext cx="21844000" cy="3873501"/>
          </a:xfrm>
          <a:prstGeom prst="rect">
            <a:avLst/>
          </a:prstGeom>
        </p:spPr>
        <p:txBody>
          <a:bodyPr/>
          <a:lstStyle/>
          <a:p>
            <a:r>
              <a:t>Que fait un bon ami?</a:t>
            </a:r>
          </a:p>
        </p:txBody>
      </p:sp>
      <p:sp>
        <p:nvSpPr>
          <p:cNvPr id="234" name="Un bon ami ___ (écoute, partage, aide, joue avec moi)"/>
          <p:cNvSpPr txBox="1"/>
          <p:nvPr/>
        </p:nvSpPr>
        <p:spPr>
          <a:xfrm>
            <a:off x="3953611" y="7135624"/>
            <a:ext cx="16476778" cy="27217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8600" spc="-258">
                <a:gradFill flip="none" rotWithShape="1">
                  <a:gsLst>
                    <a:gs pos="0">
                      <a:srgbClr val="5E03FF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Graphik Semibold"/>
              </a:defRPr>
            </a:lvl1pPr>
          </a:lstStyle>
          <a:p>
            <a:r>
              <a:t>Un bon ami ___ (écoute, partage, aide, joue avec moi)</a:t>
            </a:r>
          </a:p>
        </p:txBody>
      </p:sp>
      <p:pic>
        <p:nvPicPr>
          <p:cNvPr id="23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29517" y="7802371"/>
            <a:ext cx="4477401" cy="5710582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Graphic 4" descr="Home with solid fill">
            <a:hlinkClick r:id="rId3" action="ppaction://hlinksldjump"/>
            <a:extLst>
              <a:ext uri="{FF2B5EF4-FFF2-40B4-BE49-F238E27FC236}">
                <a16:creationId xmlns:a16="http://schemas.microsoft.com/office/drawing/2014/main" id="{D3E2E159-A0AA-43D1-A7A1-383702F5C9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448175" y="984248"/>
            <a:ext cx="2305051" cy="230505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Comment te sens tu?…"/>
          <p:cNvSpPr txBox="1">
            <a:spLocks noGrp="1"/>
          </p:cNvSpPr>
          <p:nvPr>
            <p:ph type="title"/>
          </p:nvPr>
        </p:nvSpPr>
        <p:spPr>
          <a:xfrm>
            <a:off x="1270000" y="3832678"/>
            <a:ext cx="21844000" cy="6050644"/>
          </a:xfrm>
          <a:prstGeom prst="rect">
            <a:avLst/>
          </a:prstGeom>
        </p:spPr>
        <p:txBody>
          <a:bodyPr/>
          <a:lstStyle/>
          <a:p>
            <a:pPr defTabSz="685165">
              <a:defRPr sz="12450" spc="-373"/>
            </a:pPr>
            <a:r>
              <a:t>Comment te sens tu?</a:t>
            </a:r>
          </a:p>
          <a:p>
            <a:pPr defTabSz="685165">
              <a:defRPr sz="12450" spc="-373"/>
            </a:pPr>
            <a:endParaRPr/>
          </a:p>
          <a:p>
            <a:pPr defTabSz="685165">
              <a:defRPr sz="12450" spc="-373"/>
            </a:pPr>
            <a:r>
              <a:t>(Comment sa va?)</a:t>
            </a:r>
          </a:p>
        </p:txBody>
      </p:sp>
      <p:sp>
        <p:nvSpPr>
          <p:cNvPr id="238" name="Je me sens ...…"/>
          <p:cNvSpPr txBox="1"/>
          <p:nvPr/>
        </p:nvSpPr>
        <p:spPr>
          <a:xfrm>
            <a:off x="8720784" y="5497118"/>
            <a:ext cx="6942432" cy="27217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defRPr sz="8600" spc="-258">
                <a:gradFill flip="none" rotWithShape="1">
                  <a:gsLst>
                    <a:gs pos="0">
                      <a:srgbClr val="5E03FF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Graphik Semibold"/>
              </a:defRPr>
            </a:pPr>
            <a:r>
              <a:t>Je me sens ...</a:t>
            </a:r>
          </a:p>
          <a:p>
            <a:pPr>
              <a:lnSpc>
                <a:spcPct val="80000"/>
              </a:lnSpc>
              <a:defRPr sz="8600" spc="-258">
                <a:gradFill flip="none" rotWithShape="1">
                  <a:gsLst>
                    <a:gs pos="0">
                      <a:srgbClr val="5E03FF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Graphik Semibold"/>
              </a:defRPr>
            </a:pPr>
            <a:r>
              <a:t>Je suis ...</a:t>
            </a:r>
          </a:p>
        </p:txBody>
      </p:sp>
      <p:sp>
        <p:nvSpPr>
          <p:cNvPr id="239" name="(Sa va bien ...)"/>
          <p:cNvSpPr txBox="1"/>
          <p:nvPr/>
        </p:nvSpPr>
        <p:spPr>
          <a:xfrm>
            <a:off x="8720784" y="10373994"/>
            <a:ext cx="6942432" cy="1551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8600" spc="-258">
                <a:gradFill flip="none" rotWithShape="1">
                  <a:gsLst>
                    <a:gs pos="0">
                      <a:srgbClr val="5E03FF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Graphik Semibold"/>
              </a:defRPr>
            </a:lvl1pPr>
          </a:lstStyle>
          <a:p>
            <a:r>
              <a:t>(Sa va bien ...)</a:t>
            </a:r>
          </a:p>
        </p:txBody>
      </p:sp>
      <p:pic>
        <p:nvPicPr>
          <p:cNvPr id="24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15285" y="452841"/>
            <a:ext cx="4822659" cy="3588737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Graphic 5" descr="Home with solid fill">
            <a:hlinkClick r:id="rId3" action="ppaction://hlinksldjump"/>
            <a:extLst>
              <a:ext uri="{FF2B5EF4-FFF2-40B4-BE49-F238E27FC236}">
                <a16:creationId xmlns:a16="http://schemas.microsoft.com/office/drawing/2014/main" id="{0C7C5859-FB99-496E-A6D8-81363F3D5E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448175" y="984248"/>
            <a:ext cx="2305051" cy="230505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Que fais tu le matin?…"/>
          <p:cNvSpPr txBox="1">
            <a:spLocks noGrp="1"/>
          </p:cNvSpPr>
          <p:nvPr>
            <p:ph type="title"/>
          </p:nvPr>
        </p:nvSpPr>
        <p:spPr>
          <a:xfrm>
            <a:off x="3386351" y="1778393"/>
            <a:ext cx="21844001" cy="9796411"/>
          </a:xfrm>
          <a:prstGeom prst="rect">
            <a:avLst/>
          </a:prstGeom>
        </p:spPr>
        <p:txBody>
          <a:bodyPr/>
          <a:lstStyle/>
          <a:p>
            <a:r>
              <a:t>Que fais tu le matin?</a:t>
            </a:r>
          </a:p>
          <a:p>
            <a:endParaRPr/>
          </a:p>
          <a:p>
            <a:r>
              <a:t>Que fais tu a l’école?</a:t>
            </a:r>
          </a:p>
          <a:p>
            <a:endParaRPr/>
          </a:p>
          <a:p>
            <a:r>
              <a:t>Que fais tu le soir?</a:t>
            </a:r>
          </a:p>
        </p:txBody>
      </p:sp>
      <p:sp>
        <p:nvSpPr>
          <p:cNvPr id="243" name="Le matin je ..."/>
          <p:cNvSpPr txBox="1"/>
          <p:nvPr/>
        </p:nvSpPr>
        <p:spPr>
          <a:xfrm>
            <a:off x="8720784" y="4674564"/>
            <a:ext cx="6942432" cy="1551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8600" spc="-258">
                <a:gradFill flip="none" rotWithShape="1">
                  <a:gsLst>
                    <a:gs pos="0">
                      <a:srgbClr val="5E03FF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Graphik Semibold"/>
              </a:defRPr>
            </a:lvl1pPr>
          </a:lstStyle>
          <a:p>
            <a:r>
              <a:t>Le matin je ...</a:t>
            </a:r>
          </a:p>
        </p:txBody>
      </p:sp>
      <p:sp>
        <p:nvSpPr>
          <p:cNvPr id="244" name="A l’école je ..."/>
          <p:cNvSpPr txBox="1"/>
          <p:nvPr/>
        </p:nvSpPr>
        <p:spPr>
          <a:xfrm>
            <a:off x="8720784" y="8000618"/>
            <a:ext cx="6942432" cy="1551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8600" spc="-258">
                <a:gradFill flip="none" rotWithShape="1">
                  <a:gsLst>
                    <a:gs pos="0">
                      <a:srgbClr val="5E03FF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Graphik Semibold"/>
              </a:defRPr>
            </a:lvl1pPr>
          </a:lstStyle>
          <a:p>
            <a:r>
              <a:t>A l’école je ...</a:t>
            </a:r>
          </a:p>
        </p:txBody>
      </p:sp>
      <p:sp>
        <p:nvSpPr>
          <p:cNvPr id="245" name="Le soir je ..."/>
          <p:cNvSpPr txBox="1"/>
          <p:nvPr/>
        </p:nvSpPr>
        <p:spPr>
          <a:xfrm>
            <a:off x="8233104" y="11674475"/>
            <a:ext cx="6942431" cy="1551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8600" spc="-258">
                <a:gradFill flip="none" rotWithShape="1">
                  <a:gsLst>
                    <a:gs pos="0">
                      <a:srgbClr val="5E03FF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Graphik Semibold"/>
              </a:defRPr>
            </a:lvl1pPr>
          </a:lstStyle>
          <a:p>
            <a:r>
              <a:t>Le soir je ...</a:t>
            </a:r>
          </a:p>
        </p:txBody>
      </p:sp>
      <p:pic>
        <p:nvPicPr>
          <p:cNvPr id="24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425" y="6333560"/>
            <a:ext cx="6909133" cy="6909133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Graphic 6" descr="Home with solid fill">
            <a:hlinkClick r:id="rId3" action="ppaction://hlinksldjump"/>
            <a:extLst>
              <a:ext uri="{FF2B5EF4-FFF2-40B4-BE49-F238E27FC236}">
                <a16:creationId xmlns:a16="http://schemas.microsoft.com/office/drawing/2014/main" id="{81AA365D-8C1F-4BFA-8608-0D6A235B93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448175" y="984248"/>
            <a:ext cx="2305051" cy="230505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Où habites-tu?"/>
          <p:cNvSpPr txBox="1">
            <a:spLocks noGrp="1"/>
          </p:cNvSpPr>
          <p:nvPr>
            <p:ph type="title"/>
          </p:nvPr>
        </p:nvSpPr>
        <p:spPr>
          <a:xfrm>
            <a:off x="1270000" y="3285819"/>
            <a:ext cx="21844000" cy="3873501"/>
          </a:xfrm>
          <a:prstGeom prst="rect">
            <a:avLst/>
          </a:prstGeom>
        </p:spPr>
        <p:txBody>
          <a:bodyPr/>
          <a:lstStyle/>
          <a:p>
            <a:r>
              <a:t>Où habites-tu?</a:t>
            </a:r>
          </a:p>
        </p:txBody>
      </p:sp>
      <p:sp>
        <p:nvSpPr>
          <p:cNvPr id="249" name="J’habite à Miramichi."/>
          <p:cNvSpPr txBox="1"/>
          <p:nvPr/>
        </p:nvSpPr>
        <p:spPr>
          <a:xfrm>
            <a:off x="6184849" y="8098154"/>
            <a:ext cx="12014303" cy="1551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8600" spc="-258">
                <a:gradFill flip="none" rotWithShape="1">
                  <a:gsLst>
                    <a:gs pos="0">
                      <a:srgbClr val="5E03FF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Graphik Semibold"/>
              </a:defRPr>
            </a:lvl1pPr>
          </a:lstStyle>
          <a:p>
            <a:r>
              <a:t>J’habite à Miramichi.</a:t>
            </a:r>
          </a:p>
        </p:txBody>
      </p:sp>
      <p:pic>
        <p:nvPicPr>
          <p:cNvPr id="25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12043" y="8146591"/>
            <a:ext cx="5960172" cy="5544203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Graphic 4" descr="Home with solid fill">
            <a:hlinkClick r:id="rId3" action="ppaction://hlinksldjump"/>
            <a:extLst>
              <a:ext uri="{FF2B5EF4-FFF2-40B4-BE49-F238E27FC236}">
                <a16:creationId xmlns:a16="http://schemas.microsoft.com/office/drawing/2014/main" id="{128A403E-8FA9-4FD7-A4EB-CF088528BF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448175" y="984248"/>
            <a:ext cx="2305051" cy="230505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Que vois-tu dans ta communauté?"/>
          <p:cNvSpPr txBox="1">
            <a:spLocks noGrp="1"/>
          </p:cNvSpPr>
          <p:nvPr>
            <p:ph type="title"/>
          </p:nvPr>
        </p:nvSpPr>
        <p:spPr>
          <a:xfrm>
            <a:off x="1721555" y="2427864"/>
            <a:ext cx="22385867" cy="3873501"/>
          </a:xfrm>
          <a:prstGeom prst="rect">
            <a:avLst/>
          </a:prstGeom>
        </p:spPr>
        <p:txBody>
          <a:bodyPr/>
          <a:lstStyle/>
          <a:p>
            <a:r>
              <a:t>Que vois-tu dans ta communauté?</a:t>
            </a:r>
          </a:p>
        </p:txBody>
      </p:sp>
      <p:sp>
        <p:nvSpPr>
          <p:cNvPr id="253" name="Dans ma communauté, je vois…"/>
          <p:cNvSpPr txBox="1"/>
          <p:nvPr/>
        </p:nvSpPr>
        <p:spPr>
          <a:xfrm>
            <a:off x="3057827" y="7578866"/>
            <a:ext cx="16315370" cy="1551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8600" spc="-258">
                <a:gradFill flip="none" rotWithShape="1">
                  <a:gsLst>
                    <a:gs pos="0">
                      <a:srgbClr val="5E03FF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Graphik Semibold"/>
              </a:defRPr>
            </a:lvl1pPr>
          </a:lstStyle>
          <a:p>
            <a:r>
              <a:t>Dans ma communauté, je vois…</a:t>
            </a:r>
          </a:p>
        </p:txBody>
      </p:sp>
      <p:sp>
        <p:nvSpPr>
          <p:cNvPr id="254" name="(une  école, un cinéma, une épicerie, une boulangerie, une ferme)"/>
          <p:cNvSpPr txBox="1"/>
          <p:nvPr/>
        </p:nvSpPr>
        <p:spPr>
          <a:xfrm>
            <a:off x="3143627" y="10035637"/>
            <a:ext cx="7981903" cy="21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4700" spc="-141">
                <a:gradFill flip="none" rotWithShape="1">
                  <a:gsLst>
                    <a:gs pos="0">
                      <a:srgbClr val="5E03FF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Graphik Semibold"/>
              </a:defRPr>
            </a:lvl1pPr>
          </a:lstStyle>
          <a:p>
            <a:r>
              <a:t>(une  école, un cinéma, une épicerie, une boulangerie, une ferme)</a:t>
            </a:r>
          </a:p>
        </p:txBody>
      </p:sp>
      <p:pic>
        <p:nvPicPr>
          <p:cNvPr id="25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65320" y="9793322"/>
            <a:ext cx="5107072" cy="4038150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Graphic 5" descr="Home with solid fill">
            <a:hlinkClick r:id="rId3" action="ppaction://hlinksldjump"/>
            <a:extLst>
              <a:ext uri="{FF2B5EF4-FFF2-40B4-BE49-F238E27FC236}">
                <a16:creationId xmlns:a16="http://schemas.microsoft.com/office/drawing/2014/main" id="{267E299D-AE18-47BC-AAA8-EE60F72006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448175" y="984248"/>
            <a:ext cx="2305051" cy="230505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Comment vas-tu à l’école?"/>
          <p:cNvSpPr txBox="1">
            <a:spLocks noGrp="1"/>
          </p:cNvSpPr>
          <p:nvPr>
            <p:ph type="title"/>
          </p:nvPr>
        </p:nvSpPr>
        <p:spPr>
          <a:xfrm>
            <a:off x="1270000" y="3285819"/>
            <a:ext cx="21844000" cy="3873501"/>
          </a:xfrm>
          <a:prstGeom prst="rect">
            <a:avLst/>
          </a:prstGeom>
        </p:spPr>
        <p:txBody>
          <a:bodyPr/>
          <a:lstStyle/>
          <a:p>
            <a:r>
              <a:t>Comment vas-tu à l’école?</a:t>
            </a:r>
          </a:p>
        </p:txBody>
      </p:sp>
      <p:sp>
        <p:nvSpPr>
          <p:cNvPr id="258" name="Je vais à l’école en autobus.…"/>
          <p:cNvSpPr txBox="1"/>
          <p:nvPr/>
        </p:nvSpPr>
        <p:spPr>
          <a:xfrm>
            <a:off x="766071" y="7411231"/>
            <a:ext cx="15232992" cy="50629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80000"/>
              </a:lnSpc>
              <a:defRPr sz="8600" spc="-258">
                <a:gradFill flip="none" rotWithShape="1">
                  <a:gsLst>
                    <a:gs pos="0">
                      <a:srgbClr val="5E03FF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Graphik Semibold"/>
              </a:defRPr>
            </a:pPr>
            <a:r>
              <a:t>Je vais à l’école en autobus.</a:t>
            </a:r>
          </a:p>
          <a:p>
            <a:pPr algn="l">
              <a:lnSpc>
                <a:spcPct val="80000"/>
              </a:lnSpc>
              <a:defRPr sz="8600" spc="-258">
                <a:gradFill flip="none" rotWithShape="1">
                  <a:gsLst>
                    <a:gs pos="0">
                      <a:srgbClr val="5E03FF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Graphik Semibold"/>
              </a:defRPr>
            </a:pPr>
            <a:r>
              <a:t>Je vais à l’école en voiture.</a:t>
            </a:r>
          </a:p>
          <a:p>
            <a:pPr algn="l">
              <a:lnSpc>
                <a:spcPct val="80000"/>
              </a:lnSpc>
              <a:defRPr sz="8600" spc="-258">
                <a:gradFill flip="none" rotWithShape="1">
                  <a:gsLst>
                    <a:gs pos="0">
                      <a:srgbClr val="5E03FF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Graphik Semibold"/>
              </a:defRPr>
            </a:pPr>
            <a:r>
              <a:t>Je vais à l’école en camion.</a:t>
            </a:r>
          </a:p>
          <a:p>
            <a:pPr algn="l">
              <a:lnSpc>
                <a:spcPct val="80000"/>
              </a:lnSpc>
              <a:defRPr sz="8600" spc="-258">
                <a:gradFill flip="none" rotWithShape="1">
                  <a:gsLst>
                    <a:gs pos="0">
                      <a:srgbClr val="5E03FF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Graphik Semibold"/>
              </a:defRPr>
            </a:pPr>
            <a:r>
              <a:t>Je vais à l’école à pied.</a:t>
            </a:r>
          </a:p>
        </p:txBody>
      </p:sp>
      <p:pic>
        <p:nvPicPr>
          <p:cNvPr id="25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15101" y="6900651"/>
            <a:ext cx="8128023" cy="6697033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Graphic 4" descr="Home with solid fill">
            <a:hlinkClick r:id="rId3" action="ppaction://hlinksldjump"/>
            <a:extLst>
              <a:ext uri="{FF2B5EF4-FFF2-40B4-BE49-F238E27FC236}">
                <a16:creationId xmlns:a16="http://schemas.microsoft.com/office/drawing/2014/main" id="{7C6767A2-6540-4BB4-B018-EABA4CE5AD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448175" y="984248"/>
            <a:ext cx="2305051" cy="230505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Qui travaille dans ta communauté?"/>
          <p:cNvSpPr txBox="1">
            <a:spLocks noGrp="1"/>
          </p:cNvSpPr>
          <p:nvPr>
            <p:ph type="title"/>
          </p:nvPr>
        </p:nvSpPr>
        <p:spPr>
          <a:xfrm>
            <a:off x="414087" y="4756855"/>
            <a:ext cx="22699913" cy="3873501"/>
          </a:xfrm>
          <a:prstGeom prst="rect">
            <a:avLst/>
          </a:prstGeom>
        </p:spPr>
        <p:txBody>
          <a:bodyPr/>
          <a:lstStyle/>
          <a:p>
            <a:r>
              <a:t>Qui travaille dans ta communauté?</a:t>
            </a:r>
          </a:p>
        </p:txBody>
      </p:sp>
      <p:sp>
        <p:nvSpPr>
          <p:cNvPr id="262" name="Un ... travaille dans ma communauté."/>
          <p:cNvSpPr txBox="1"/>
          <p:nvPr/>
        </p:nvSpPr>
        <p:spPr>
          <a:xfrm>
            <a:off x="2917392" y="9561194"/>
            <a:ext cx="18549216" cy="1551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8600" spc="-258">
                <a:gradFill flip="none" rotWithShape="1">
                  <a:gsLst>
                    <a:gs pos="0">
                      <a:srgbClr val="5E03FF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Graphik Semibold"/>
              </a:defRPr>
            </a:lvl1pPr>
          </a:lstStyle>
          <a:p>
            <a:r>
              <a:t>Un ... travaille dans ma communauté.</a:t>
            </a:r>
          </a:p>
        </p:txBody>
      </p:sp>
      <p:pic>
        <p:nvPicPr>
          <p:cNvPr id="263" name="Image" descr="Image"/>
          <p:cNvPicPr>
            <a:picLocks noChangeAspect="1"/>
          </p:cNvPicPr>
          <p:nvPr/>
        </p:nvPicPr>
        <p:blipFill>
          <a:blip r:embed="rId2"/>
          <a:srcRect t="34288"/>
          <a:stretch>
            <a:fillRect/>
          </a:stretch>
        </p:blipFill>
        <p:spPr>
          <a:xfrm>
            <a:off x="15820017" y="1027373"/>
            <a:ext cx="8026446" cy="3766119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Graphic 4" descr="Home with solid fill">
            <a:hlinkClick r:id="rId3" action="ppaction://hlinksldjump"/>
            <a:extLst>
              <a:ext uri="{FF2B5EF4-FFF2-40B4-BE49-F238E27FC236}">
                <a16:creationId xmlns:a16="http://schemas.microsoft.com/office/drawing/2014/main" id="{64B17730-9A7D-4567-9A60-FA556EB00B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448175" y="984248"/>
            <a:ext cx="2305051" cy="230505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Qui est le directeur/la directrice de l’école?"/>
          <p:cNvSpPr txBox="1">
            <a:spLocks noGrp="1"/>
          </p:cNvSpPr>
          <p:nvPr>
            <p:ph type="title"/>
          </p:nvPr>
        </p:nvSpPr>
        <p:spPr>
          <a:xfrm>
            <a:off x="414087" y="4756855"/>
            <a:ext cx="22699913" cy="3873501"/>
          </a:xfrm>
          <a:prstGeom prst="rect">
            <a:avLst/>
          </a:prstGeom>
        </p:spPr>
        <p:txBody>
          <a:bodyPr/>
          <a:lstStyle/>
          <a:p>
            <a:r>
              <a:t>Qui est le directeur/la directrice de l’école?</a:t>
            </a:r>
          </a:p>
        </p:txBody>
      </p:sp>
      <p:sp>
        <p:nvSpPr>
          <p:cNvPr id="266" name="Le directeur est m. Henderson.…"/>
          <p:cNvSpPr txBox="1"/>
          <p:nvPr/>
        </p:nvSpPr>
        <p:spPr>
          <a:xfrm>
            <a:off x="753772" y="9029993"/>
            <a:ext cx="22524868" cy="27217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defRPr sz="8600" spc="-258">
                <a:gradFill flip="none" rotWithShape="1">
                  <a:gsLst>
                    <a:gs pos="0">
                      <a:srgbClr val="5E03FF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Graphik Semibold"/>
              </a:defRPr>
            </a:pPr>
            <a:r>
              <a:t>Le directeur est m. Henderson.</a:t>
            </a:r>
          </a:p>
          <a:p>
            <a:pPr>
              <a:lnSpc>
                <a:spcPct val="80000"/>
              </a:lnSpc>
              <a:defRPr sz="8600" spc="-258">
                <a:gradFill flip="none" rotWithShape="1">
                  <a:gsLst>
                    <a:gs pos="0">
                      <a:srgbClr val="5E03FF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Graphik Semibold"/>
              </a:defRPr>
            </a:pPr>
            <a:r>
              <a:t>Le directrice est mme Page/mme Campbell</a:t>
            </a:r>
          </a:p>
        </p:txBody>
      </p:sp>
      <p:pic>
        <p:nvPicPr>
          <p:cNvPr id="26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82706" y="158738"/>
            <a:ext cx="5655047" cy="4629378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Graphic 4" descr="Home with solid fill">
            <a:hlinkClick r:id="rId3" action="ppaction://hlinksldjump"/>
            <a:extLst>
              <a:ext uri="{FF2B5EF4-FFF2-40B4-BE49-F238E27FC236}">
                <a16:creationId xmlns:a16="http://schemas.microsoft.com/office/drawing/2014/main" id="{7F1B22D3-4F1A-412D-B3C8-D84FE2388A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448175" y="984248"/>
            <a:ext cx="2305051" cy="230505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Comment t'appelles-tu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Comment t'appelles-tu?</a:t>
            </a:r>
          </a:p>
        </p:txBody>
      </p:sp>
      <p:sp>
        <p:nvSpPr>
          <p:cNvPr id="157" name="Je m’appelle ..."/>
          <p:cNvSpPr txBox="1"/>
          <p:nvPr/>
        </p:nvSpPr>
        <p:spPr>
          <a:xfrm>
            <a:off x="7909427" y="7946239"/>
            <a:ext cx="9538776" cy="1551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8600" spc="-258">
                <a:gradFill flip="none" rotWithShape="1">
                  <a:gsLst>
                    <a:gs pos="0">
                      <a:srgbClr val="5E03FF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Graphik Semibold"/>
              </a:defRPr>
            </a:lvl1pPr>
          </a:lstStyle>
          <a:p>
            <a:r>
              <a:t>Je m’appelle ...</a:t>
            </a:r>
          </a:p>
        </p:txBody>
      </p:sp>
      <p:pic>
        <p:nvPicPr>
          <p:cNvPr id="3" name="Graphic 2" descr="Home with solid fill">
            <a:hlinkClick r:id="rId2" action="ppaction://hlinksldjump"/>
            <a:extLst>
              <a:ext uri="{FF2B5EF4-FFF2-40B4-BE49-F238E27FC236}">
                <a16:creationId xmlns:a16="http://schemas.microsoft.com/office/drawing/2014/main" id="{D67C1981-91A7-4304-B8EE-A124724F4D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448175" y="984248"/>
            <a:ext cx="2305051" cy="230505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Qu’est-ce que tu veux être quand tu seras grand?"/>
          <p:cNvSpPr txBox="1">
            <a:spLocks noGrp="1"/>
          </p:cNvSpPr>
          <p:nvPr>
            <p:ph type="title"/>
          </p:nvPr>
        </p:nvSpPr>
        <p:spPr>
          <a:xfrm>
            <a:off x="558074" y="6633238"/>
            <a:ext cx="21844001" cy="3873501"/>
          </a:xfrm>
          <a:prstGeom prst="rect">
            <a:avLst/>
          </a:prstGeom>
        </p:spPr>
        <p:txBody>
          <a:bodyPr/>
          <a:lstStyle/>
          <a:p>
            <a:r>
              <a:t>Qu’est-ce que tu veux être quand tu seras grand?</a:t>
            </a:r>
          </a:p>
        </p:txBody>
      </p:sp>
      <p:sp>
        <p:nvSpPr>
          <p:cNvPr id="270" name="Je veux être un ..."/>
          <p:cNvSpPr txBox="1"/>
          <p:nvPr/>
        </p:nvSpPr>
        <p:spPr>
          <a:xfrm>
            <a:off x="1699824" y="10568436"/>
            <a:ext cx="18841825" cy="1551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8600" spc="-258">
                <a:gradFill flip="none" rotWithShape="1">
                  <a:gsLst>
                    <a:gs pos="0">
                      <a:srgbClr val="5E03FF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Graphik Semibold"/>
              </a:defRPr>
            </a:lvl1pPr>
          </a:lstStyle>
          <a:p>
            <a:r>
              <a:t>Je veux être un ...</a:t>
            </a:r>
          </a:p>
        </p:txBody>
      </p:sp>
      <p:pic>
        <p:nvPicPr>
          <p:cNvPr id="27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29790" y="598882"/>
            <a:ext cx="7855224" cy="5972659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Graphic 4" descr="Home with solid fill">
            <a:hlinkClick r:id="rId3" action="ppaction://hlinksldjump"/>
            <a:extLst>
              <a:ext uri="{FF2B5EF4-FFF2-40B4-BE49-F238E27FC236}">
                <a16:creationId xmlns:a16="http://schemas.microsoft.com/office/drawing/2014/main" id="{0181E92D-7CA5-4F44-897D-C997841CDB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448175" y="984248"/>
            <a:ext cx="2305051" cy="230505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Quel fruits aimes-tu manger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Quel fruits aimes-tu manger?</a:t>
            </a:r>
          </a:p>
        </p:txBody>
      </p:sp>
      <p:pic>
        <p:nvPicPr>
          <p:cNvPr id="27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23872" y="7530345"/>
            <a:ext cx="7239001" cy="5791201"/>
          </a:xfrm>
          <a:prstGeom prst="rect">
            <a:avLst/>
          </a:prstGeom>
          <a:ln w="12700">
            <a:miter lim="400000"/>
          </a:ln>
        </p:spPr>
      </p:pic>
      <p:sp>
        <p:nvSpPr>
          <p:cNvPr id="275" name="J’aime manger des ...."/>
          <p:cNvSpPr txBox="1"/>
          <p:nvPr/>
        </p:nvSpPr>
        <p:spPr>
          <a:xfrm>
            <a:off x="3746448" y="8390763"/>
            <a:ext cx="13249760" cy="1551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8600" spc="-258">
                <a:gradFill flip="none" rotWithShape="1">
                  <a:gsLst>
                    <a:gs pos="0">
                      <a:srgbClr val="5E03FF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Graphik Semibold"/>
              </a:defRPr>
            </a:lvl1pPr>
          </a:lstStyle>
          <a:p>
            <a:r>
              <a:t>J’aime manger des ....</a:t>
            </a:r>
          </a:p>
        </p:txBody>
      </p:sp>
      <p:pic>
        <p:nvPicPr>
          <p:cNvPr id="5" name="Graphic 4" descr="Home with solid fill">
            <a:hlinkClick r:id="rId3" action="ppaction://hlinksldjump"/>
            <a:extLst>
              <a:ext uri="{FF2B5EF4-FFF2-40B4-BE49-F238E27FC236}">
                <a16:creationId xmlns:a16="http://schemas.microsoft.com/office/drawing/2014/main" id="{4720A682-9C2B-4F0D-BAB3-3AE65EBAB0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448175" y="984248"/>
            <a:ext cx="2305051" cy="230505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Quel légumes aimes-tu manger?"/>
          <p:cNvSpPr txBox="1">
            <a:spLocks noGrp="1"/>
          </p:cNvSpPr>
          <p:nvPr>
            <p:ph type="title"/>
          </p:nvPr>
        </p:nvSpPr>
        <p:spPr>
          <a:xfrm>
            <a:off x="1270000" y="3285819"/>
            <a:ext cx="21844000" cy="3873501"/>
          </a:xfrm>
          <a:prstGeom prst="rect">
            <a:avLst/>
          </a:prstGeom>
        </p:spPr>
        <p:txBody>
          <a:bodyPr/>
          <a:lstStyle/>
          <a:p>
            <a:r>
              <a:t>Quel légumes aimes-tu manger?</a:t>
            </a:r>
          </a:p>
        </p:txBody>
      </p:sp>
      <p:pic>
        <p:nvPicPr>
          <p:cNvPr id="27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66605" y="7302927"/>
            <a:ext cx="7239001" cy="5867401"/>
          </a:xfrm>
          <a:prstGeom prst="rect">
            <a:avLst/>
          </a:prstGeom>
          <a:ln w="12700">
            <a:miter lim="400000"/>
          </a:ln>
        </p:spPr>
      </p:pic>
      <p:sp>
        <p:nvSpPr>
          <p:cNvPr id="279" name="J’aime manger des ..."/>
          <p:cNvSpPr txBox="1"/>
          <p:nvPr/>
        </p:nvSpPr>
        <p:spPr>
          <a:xfrm>
            <a:off x="3583600" y="7858209"/>
            <a:ext cx="13314783" cy="1551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8600" spc="-258">
                <a:gradFill flip="none" rotWithShape="1">
                  <a:gsLst>
                    <a:gs pos="0">
                      <a:srgbClr val="5E03FF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Graphik Semibold"/>
              </a:defRPr>
            </a:lvl1pPr>
          </a:lstStyle>
          <a:p>
            <a:r>
              <a:t>J’aime manger des ...</a:t>
            </a:r>
          </a:p>
        </p:txBody>
      </p:sp>
      <p:pic>
        <p:nvPicPr>
          <p:cNvPr id="5" name="Graphic 4" descr="Home with solid fill">
            <a:hlinkClick r:id="rId3" action="ppaction://hlinksldjump"/>
            <a:extLst>
              <a:ext uri="{FF2B5EF4-FFF2-40B4-BE49-F238E27FC236}">
                <a16:creationId xmlns:a16="http://schemas.microsoft.com/office/drawing/2014/main" id="{C11FC7EE-FFFB-4C29-9F84-D2C54005F6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448175" y="984248"/>
            <a:ext cx="2305051" cy="230505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Quelle viande aimes-tu manger?"/>
          <p:cNvSpPr txBox="1">
            <a:spLocks noGrp="1"/>
          </p:cNvSpPr>
          <p:nvPr>
            <p:ph type="title"/>
          </p:nvPr>
        </p:nvSpPr>
        <p:spPr>
          <a:xfrm>
            <a:off x="1270000" y="1935791"/>
            <a:ext cx="21844000" cy="3873501"/>
          </a:xfrm>
          <a:prstGeom prst="rect">
            <a:avLst/>
          </a:prstGeom>
        </p:spPr>
        <p:txBody>
          <a:bodyPr/>
          <a:lstStyle/>
          <a:p>
            <a:r>
              <a:t>Quelle viande aimes-tu manger?</a:t>
            </a:r>
          </a:p>
        </p:txBody>
      </p:sp>
      <p:pic>
        <p:nvPicPr>
          <p:cNvPr id="282" name="Image" descr="Image"/>
          <p:cNvPicPr>
            <a:picLocks noChangeAspect="1"/>
          </p:cNvPicPr>
          <p:nvPr/>
        </p:nvPicPr>
        <p:blipFill>
          <a:blip r:embed="rId2"/>
          <a:srcRect b="6427"/>
          <a:stretch>
            <a:fillRect/>
          </a:stretch>
        </p:blipFill>
        <p:spPr>
          <a:xfrm>
            <a:off x="17322289" y="7328355"/>
            <a:ext cx="6338189" cy="6260732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J’aime manger du ..."/>
          <p:cNvSpPr txBox="1"/>
          <p:nvPr/>
        </p:nvSpPr>
        <p:spPr>
          <a:xfrm>
            <a:off x="1790152" y="8060884"/>
            <a:ext cx="12471871" cy="1551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8600" spc="-258">
                <a:gradFill flip="none" rotWithShape="1">
                  <a:gsLst>
                    <a:gs pos="0">
                      <a:srgbClr val="5E03FF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Graphik Semibold"/>
              </a:defRPr>
            </a:lvl1pPr>
          </a:lstStyle>
          <a:p>
            <a:r>
              <a:t>J’aime manger du ...</a:t>
            </a:r>
          </a:p>
        </p:txBody>
      </p:sp>
      <p:pic>
        <p:nvPicPr>
          <p:cNvPr id="5" name="Graphic 4" descr="Home with solid fill">
            <a:hlinkClick r:id="rId3" action="ppaction://hlinksldjump"/>
            <a:extLst>
              <a:ext uri="{FF2B5EF4-FFF2-40B4-BE49-F238E27FC236}">
                <a16:creationId xmlns:a16="http://schemas.microsoft.com/office/drawing/2014/main" id="{F3A12000-5FB4-4F32-B5FC-E5CB74958C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448175" y="984248"/>
            <a:ext cx="2305051" cy="230505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Quel produit laitier aimes-tu manger ou boire?"/>
          <p:cNvSpPr txBox="1">
            <a:spLocks noGrp="1"/>
          </p:cNvSpPr>
          <p:nvPr>
            <p:ph type="title"/>
          </p:nvPr>
        </p:nvSpPr>
        <p:spPr>
          <a:xfrm>
            <a:off x="785834" y="1550987"/>
            <a:ext cx="22812331" cy="4388021"/>
          </a:xfrm>
          <a:prstGeom prst="rect">
            <a:avLst/>
          </a:prstGeom>
        </p:spPr>
        <p:txBody>
          <a:bodyPr/>
          <a:lstStyle/>
          <a:p>
            <a:r>
              <a:t>Quel produit laitier aimes-tu manger ou boire?</a:t>
            </a:r>
          </a:p>
        </p:txBody>
      </p:sp>
      <p:pic>
        <p:nvPicPr>
          <p:cNvPr id="28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48454" y="7075357"/>
            <a:ext cx="9706293" cy="6660945"/>
          </a:xfrm>
          <a:prstGeom prst="rect">
            <a:avLst/>
          </a:prstGeom>
          <a:ln w="12700">
            <a:miter lim="400000"/>
          </a:ln>
        </p:spPr>
      </p:pic>
      <p:sp>
        <p:nvSpPr>
          <p:cNvPr id="287" name="J’aime manger du ...…"/>
          <p:cNvSpPr txBox="1"/>
          <p:nvPr/>
        </p:nvSpPr>
        <p:spPr>
          <a:xfrm>
            <a:off x="-59924" y="6093023"/>
            <a:ext cx="13728923" cy="4000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/>
          <a:p>
            <a:pPr>
              <a:lnSpc>
                <a:spcPct val="80000"/>
              </a:lnSpc>
              <a:defRPr sz="8600" spc="-258">
                <a:gradFill flip="none" rotWithShape="1">
                  <a:gsLst>
                    <a:gs pos="0">
                      <a:srgbClr val="5E03FF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Graphik Semibold"/>
              </a:defRPr>
            </a:pPr>
            <a:r>
              <a:t>J’aime manger du ...</a:t>
            </a:r>
          </a:p>
          <a:p>
            <a:pPr>
              <a:lnSpc>
                <a:spcPct val="80000"/>
              </a:lnSpc>
              <a:defRPr sz="8600" spc="-258">
                <a:gradFill flip="none" rotWithShape="1">
                  <a:gsLst>
                    <a:gs pos="0">
                      <a:srgbClr val="5E03FF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Graphik Semibold"/>
              </a:defRPr>
            </a:pPr>
            <a:r>
              <a:t>J’aime boire du ...</a:t>
            </a:r>
          </a:p>
        </p:txBody>
      </p:sp>
      <p:grpSp>
        <p:nvGrpSpPr>
          <p:cNvPr id="342" name="Drawing"/>
          <p:cNvGrpSpPr/>
          <p:nvPr/>
        </p:nvGrpSpPr>
        <p:grpSpPr>
          <a:xfrm>
            <a:off x="11378393" y="5923251"/>
            <a:ext cx="12948596" cy="6859403"/>
            <a:chOff x="0" y="0"/>
            <a:chExt cx="12948595" cy="6859402"/>
          </a:xfrm>
        </p:grpSpPr>
        <p:sp>
          <p:nvSpPr>
            <p:cNvPr id="288" name="Line"/>
            <p:cNvSpPr/>
            <p:nvPr/>
          </p:nvSpPr>
          <p:spPr>
            <a:xfrm>
              <a:off x="7429726" y="1090130"/>
              <a:ext cx="1053913" cy="11783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6" h="21571" extrusionOk="0">
                  <a:moveTo>
                    <a:pt x="62" y="21262"/>
                  </a:moveTo>
                  <a:cubicBezTo>
                    <a:pt x="24" y="21431"/>
                    <a:pt x="-14" y="21600"/>
                    <a:pt x="5" y="21566"/>
                  </a:cubicBezTo>
                  <a:cubicBezTo>
                    <a:pt x="24" y="21533"/>
                    <a:pt x="99" y="21296"/>
                    <a:pt x="383" y="20655"/>
                  </a:cubicBezTo>
                  <a:cubicBezTo>
                    <a:pt x="666" y="20014"/>
                    <a:pt x="1157" y="18968"/>
                    <a:pt x="1761" y="17854"/>
                  </a:cubicBezTo>
                  <a:cubicBezTo>
                    <a:pt x="2365" y="16740"/>
                    <a:pt x="3083" y="15559"/>
                    <a:pt x="3800" y="14428"/>
                  </a:cubicBezTo>
                  <a:cubicBezTo>
                    <a:pt x="4517" y="13297"/>
                    <a:pt x="5235" y="12217"/>
                    <a:pt x="5990" y="11205"/>
                  </a:cubicBezTo>
                  <a:cubicBezTo>
                    <a:pt x="6745" y="10192"/>
                    <a:pt x="7538" y="9247"/>
                    <a:pt x="8445" y="8336"/>
                  </a:cubicBezTo>
                  <a:cubicBezTo>
                    <a:pt x="9351" y="7425"/>
                    <a:pt x="10371" y="6547"/>
                    <a:pt x="11428" y="5704"/>
                  </a:cubicBezTo>
                  <a:cubicBezTo>
                    <a:pt x="12485" y="4860"/>
                    <a:pt x="13580" y="4050"/>
                    <a:pt x="14638" y="3358"/>
                  </a:cubicBezTo>
                  <a:cubicBezTo>
                    <a:pt x="15695" y="2666"/>
                    <a:pt x="16715" y="2093"/>
                    <a:pt x="17772" y="1569"/>
                  </a:cubicBezTo>
                  <a:cubicBezTo>
                    <a:pt x="18829" y="1046"/>
                    <a:pt x="19924" y="574"/>
                    <a:pt x="20566" y="321"/>
                  </a:cubicBezTo>
                  <a:cubicBezTo>
                    <a:pt x="21208" y="68"/>
                    <a:pt x="21397" y="34"/>
                    <a:pt x="21586" y="0"/>
                  </a:cubicBezTo>
                </a:path>
              </a:pathLst>
            </a:custGeom>
            <a:noFill/>
            <a:ln w="889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9" name="Line"/>
            <p:cNvSpPr/>
            <p:nvPr/>
          </p:nvSpPr>
          <p:spPr>
            <a:xfrm>
              <a:off x="8660588" y="691894"/>
              <a:ext cx="182569" cy="5918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9" h="21600" extrusionOk="0">
                  <a:moveTo>
                    <a:pt x="653" y="0"/>
                  </a:moveTo>
                  <a:cubicBezTo>
                    <a:pt x="221" y="336"/>
                    <a:pt x="-211" y="673"/>
                    <a:pt x="113" y="1413"/>
                  </a:cubicBezTo>
                  <a:cubicBezTo>
                    <a:pt x="437" y="2153"/>
                    <a:pt x="1517" y="3297"/>
                    <a:pt x="3245" y="5013"/>
                  </a:cubicBezTo>
                  <a:cubicBezTo>
                    <a:pt x="4973" y="6729"/>
                    <a:pt x="7349" y="9017"/>
                    <a:pt x="9617" y="11069"/>
                  </a:cubicBezTo>
                  <a:cubicBezTo>
                    <a:pt x="11885" y="13121"/>
                    <a:pt x="14045" y="14938"/>
                    <a:pt x="15989" y="16654"/>
                  </a:cubicBezTo>
                  <a:cubicBezTo>
                    <a:pt x="17933" y="18370"/>
                    <a:pt x="19661" y="19985"/>
                    <a:pt x="21389" y="21600"/>
                  </a:cubicBezTo>
                </a:path>
              </a:pathLst>
            </a:custGeom>
            <a:noFill/>
            <a:ln w="889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0" name="Line"/>
            <p:cNvSpPr/>
            <p:nvPr/>
          </p:nvSpPr>
          <p:spPr>
            <a:xfrm>
              <a:off x="9038238" y="807282"/>
              <a:ext cx="435460" cy="450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6" h="21387" extrusionOk="0">
                  <a:moveTo>
                    <a:pt x="11956" y="36"/>
                  </a:moveTo>
                  <a:cubicBezTo>
                    <a:pt x="12412" y="298"/>
                    <a:pt x="12868" y="561"/>
                    <a:pt x="13369" y="1654"/>
                  </a:cubicBezTo>
                  <a:cubicBezTo>
                    <a:pt x="13870" y="2747"/>
                    <a:pt x="14417" y="4671"/>
                    <a:pt x="14782" y="5939"/>
                  </a:cubicBezTo>
                  <a:cubicBezTo>
                    <a:pt x="15146" y="7207"/>
                    <a:pt x="15329" y="7819"/>
                    <a:pt x="15465" y="8344"/>
                  </a:cubicBezTo>
                  <a:cubicBezTo>
                    <a:pt x="15602" y="8868"/>
                    <a:pt x="15693" y="9306"/>
                    <a:pt x="15648" y="9262"/>
                  </a:cubicBezTo>
                  <a:cubicBezTo>
                    <a:pt x="15602" y="9218"/>
                    <a:pt x="15420" y="8693"/>
                    <a:pt x="14691" y="7382"/>
                  </a:cubicBezTo>
                  <a:cubicBezTo>
                    <a:pt x="13961" y="6070"/>
                    <a:pt x="12685" y="3971"/>
                    <a:pt x="11318" y="2572"/>
                  </a:cubicBezTo>
                  <a:cubicBezTo>
                    <a:pt x="9951" y="1173"/>
                    <a:pt x="8493" y="473"/>
                    <a:pt x="7308" y="167"/>
                  </a:cubicBezTo>
                  <a:cubicBezTo>
                    <a:pt x="6123" y="-139"/>
                    <a:pt x="5212" y="-52"/>
                    <a:pt x="4210" y="648"/>
                  </a:cubicBezTo>
                  <a:cubicBezTo>
                    <a:pt x="3207" y="1348"/>
                    <a:pt x="2113" y="2659"/>
                    <a:pt x="1339" y="4452"/>
                  </a:cubicBezTo>
                  <a:cubicBezTo>
                    <a:pt x="564" y="6245"/>
                    <a:pt x="108" y="8518"/>
                    <a:pt x="17" y="10574"/>
                  </a:cubicBezTo>
                  <a:cubicBezTo>
                    <a:pt x="-74" y="12629"/>
                    <a:pt x="199" y="14465"/>
                    <a:pt x="746" y="16039"/>
                  </a:cubicBezTo>
                  <a:cubicBezTo>
                    <a:pt x="1293" y="17613"/>
                    <a:pt x="2113" y="18925"/>
                    <a:pt x="3344" y="19843"/>
                  </a:cubicBezTo>
                  <a:cubicBezTo>
                    <a:pt x="4574" y="20761"/>
                    <a:pt x="6215" y="21286"/>
                    <a:pt x="7582" y="21374"/>
                  </a:cubicBezTo>
                  <a:cubicBezTo>
                    <a:pt x="8949" y="21461"/>
                    <a:pt x="10042" y="21111"/>
                    <a:pt x="11364" y="20062"/>
                  </a:cubicBezTo>
                  <a:cubicBezTo>
                    <a:pt x="12686" y="19012"/>
                    <a:pt x="14235" y="17263"/>
                    <a:pt x="15101" y="15340"/>
                  </a:cubicBezTo>
                  <a:cubicBezTo>
                    <a:pt x="15967" y="13416"/>
                    <a:pt x="16149" y="11317"/>
                    <a:pt x="16194" y="10005"/>
                  </a:cubicBezTo>
                  <a:cubicBezTo>
                    <a:pt x="16240" y="8693"/>
                    <a:pt x="16149" y="8169"/>
                    <a:pt x="16103" y="7688"/>
                  </a:cubicBezTo>
                  <a:cubicBezTo>
                    <a:pt x="16058" y="7207"/>
                    <a:pt x="16058" y="6770"/>
                    <a:pt x="16012" y="6770"/>
                  </a:cubicBezTo>
                  <a:cubicBezTo>
                    <a:pt x="15967" y="6770"/>
                    <a:pt x="15875" y="7207"/>
                    <a:pt x="16194" y="8256"/>
                  </a:cubicBezTo>
                  <a:cubicBezTo>
                    <a:pt x="16513" y="9306"/>
                    <a:pt x="17242" y="10967"/>
                    <a:pt x="18063" y="12804"/>
                  </a:cubicBezTo>
                  <a:cubicBezTo>
                    <a:pt x="18883" y="14640"/>
                    <a:pt x="19794" y="16651"/>
                    <a:pt x="20296" y="17876"/>
                  </a:cubicBezTo>
                  <a:cubicBezTo>
                    <a:pt x="20797" y="19100"/>
                    <a:pt x="20888" y="19537"/>
                    <a:pt x="21025" y="19450"/>
                  </a:cubicBezTo>
                  <a:cubicBezTo>
                    <a:pt x="21161" y="19362"/>
                    <a:pt x="21344" y="18750"/>
                    <a:pt x="21526" y="18138"/>
                  </a:cubicBezTo>
                </a:path>
              </a:pathLst>
            </a:custGeom>
            <a:noFill/>
            <a:ln w="889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1" name="Line"/>
            <p:cNvSpPr/>
            <p:nvPr/>
          </p:nvSpPr>
          <p:spPr>
            <a:xfrm>
              <a:off x="9534538" y="868888"/>
              <a:ext cx="104460" cy="2805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0" h="21343" extrusionOk="0">
                  <a:moveTo>
                    <a:pt x="0" y="0"/>
                  </a:moveTo>
                  <a:cubicBezTo>
                    <a:pt x="3411" y="2945"/>
                    <a:pt x="6821" y="5891"/>
                    <a:pt x="9663" y="8907"/>
                  </a:cubicBezTo>
                  <a:cubicBezTo>
                    <a:pt x="12505" y="11922"/>
                    <a:pt x="14779" y="15008"/>
                    <a:pt x="16674" y="17252"/>
                  </a:cubicBezTo>
                  <a:cubicBezTo>
                    <a:pt x="18568" y="19496"/>
                    <a:pt x="20084" y="20899"/>
                    <a:pt x="20842" y="21249"/>
                  </a:cubicBezTo>
                  <a:cubicBezTo>
                    <a:pt x="21600" y="21600"/>
                    <a:pt x="21600" y="20899"/>
                    <a:pt x="21221" y="20197"/>
                  </a:cubicBezTo>
                  <a:cubicBezTo>
                    <a:pt x="20842" y="19496"/>
                    <a:pt x="20084" y="18795"/>
                    <a:pt x="19326" y="18094"/>
                  </a:cubicBezTo>
                </a:path>
              </a:pathLst>
            </a:custGeom>
            <a:noFill/>
            <a:ln w="889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2" name="Line"/>
            <p:cNvSpPr/>
            <p:nvPr/>
          </p:nvSpPr>
          <p:spPr>
            <a:xfrm>
              <a:off x="9517946" y="664238"/>
              <a:ext cx="1" cy="11063"/>
            </a:xfrm>
            <a:prstGeom prst="ellipse">
              <a:avLst/>
            </a:prstGeom>
            <a:noFill/>
            <a:ln w="889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3" name="Line"/>
            <p:cNvSpPr/>
            <p:nvPr/>
          </p:nvSpPr>
          <p:spPr>
            <a:xfrm>
              <a:off x="9905120" y="376624"/>
              <a:ext cx="160401" cy="647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497" y="738"/>
                    <a:pt x="993" y="1477"/>
                    <a:pt x="2234" y="2585"/>
                  </a:cubicBezTo>
                  <a:cubicBezTo>
                    <a:pt x="3476" y="3692"/>
                    <a:pt x="5462" y="5169"/>
                    <a:pt x="7448" y="6800"/>
                  </a:cubicBezTo>
                  <a:cubicBezTo>
                    <a:pt x="9434" y="8431"/>
                    <a:pt x="11421" y="10215"/>
                    <a:pt x="13407" y="11969"/>
                  </a:cubicBezTo>
                  <a:cubicBezTo>
                    <a:pt x="15393" y="13723"/>
                    <a:pt x="17379" y="15446"/>
                    <a:pt x="18745" y="17046"/>
                  </a:cubicBezTo>
                  <a:cubicBezTo>
                    <a:pt x="20110" y="18646"/>
                    <a:pt x="20855" y="20123"/>
                    <a:pt x="21600" y="21600"/>
                  </a:cubicBezTo>
                </a:path>
              </a:pathLst>
            </a:custGeom>
            <a:noFill/>
            <a:ln w="889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4" name="Line"/>
            <p:cNvSpPr/>
            <p:nvPr/>
          </p:nvSpPr>
          <p:spPr>
            <a:xfrm>
              <a:off x="9811092" y="625521"/>
              <a:ext cx="254429" cy="6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3287" y="20945"/>
                    <a:pt x="6574" y="20291"/>
                    <a:pt x="10174" y="16691"/>
                  </a:cubicBezTo>
                  <a:cubicBezTo>
                    <a:pt x="13774" y="13091"/>
                    <a:pt x="17687" y="6545"/>
                    <a:pt x="21600" y="0"/>
                  </a:cubicBezTo>
                </a:path>
              </a:pathLst>
            </a:custGeom>
            <a:noFill/>
            <a:ln w="889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5" name="Line"/>
            <p:cNvSpPr/>
            <p:nvPr/>
          </p:nvSpPr>
          <p:spPr>
            <a:xfrm>
              <a:off x="3079794" y="3717699"/>
              <a:ext cx="4563124" cy="16258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6" extrusionOk="0">
                  <a:moveTo>
                    <a:pt x="21600" y="21596"/>
                  </a:moveTo>
                  <a:cubicBezTo>
                    <a:pt x="21565" y="21302"/>
                    <a:pt x="21530" y="21008"/>
                    <a:pt x="21443" y="20604"/>
                  </a:cubicBezTo>
                  <a:cubicBezTo>
                    <a:pt x="21356" y="20200"/>
                    <a:pt x="21216" y="19686"/>
                    <a:pt x="21033" y="19098"/>
                  </a:cubicBezTo>
                  <a:cubicBezTo>
                    <a:pt x="20849" y="18510"/>
                    <a:pt x="20623" y="17849"/>
                    <a:pt x="20391" y="17225"/>
                  </a:cubicBezTo>
                  <a:cubicBezTo>
                    <a:pt x="20160" y="16600"/>
                    <a:pt x="19924" y="16012"/>
                    <a:pt x="19689" y="15486"/>
                  </a:cubicBezTo>
                  <a:cubicBezTo>
                    <a:pt x="19453" y="14959"/>
                    <a:pt x="19217" y="14494"/>
                    <a:pt x="18969" y="14016"/>
                  </a:cubicBezTo>
                  <a:cubicBezTo>
                    <a:pt x="18720" y="13539"/>
                    <a:pt x="18458" y="13049"/>
                    <a:pt x="18170" y="12535"/>
                  </a:cubicBezTo>
                  <a:cubicBezTo>
                    <a:pt x="17882" y="12020"/>
                    <a:pt x="17568" y="11482"/>
                    <a:pt x="17245" y="10967"/>
                  </a:cubicBezTo>
                  <a:cubicBezTo>
                    <a:pt x="16922" y="10453"/>
                    <a:pt x="16591" y="9963"/>
                    <a:pt x="16289" y="9523"/>
                  </a:cubicBezTo>
                  <a:cubicBezTo>
                    <a:pt x="15988" y="9082"/>
                    <a:pt x="15718" y="8690"/>
                    <a:pt x="15434" y="8298"/>
                  </a:cubicBezTo>
                  <a:cubicBezTo>
                    <a:pt x="15151" y="7906"/>
                    <a:pt x="14854" y="7514"/>
                    <a:pt x="14553" y="7135"/>
                  </a:cubicBezTo>
                  <a:cubicBezTo>
                    <a:pt x="14252" y="6755"/>
                    <a:pt x="13946" y="6388"/>
                    <a:pt x="13636" y="6008"/>
                  </a:cubicBezTo>
                  <a:cubicBezTo>
                    <a:pt x="13327" y="5629"/>
                    <a:pt x="13012" y="5237"/>
                    <a:pt x="12694" y="4869"/>
                  </a:cubicBezTo>
                  <a:cubicBezTo>
                    <a:pt x="12375" y="4502"/>
                    <a:pt x="12052" y="4159"/>
                    <a:pt x="11734" y="3829"/>
                  </a:cubicBezTo>
                  <a:cubicBezTo>
                    <a:pt x="11415" y="3498"/>
                    <a:pt x="11101" y="3180"/>
                    <a:pt x="10791" y="2886"/>
                  </a:cubicBezTo>
                  <a:cubicBezTo>
                    <a:pt x="10481" y="2592"/>
                    <a:pt x="10176" y="2323"/>
                    <a:pt x="9857" y="2078"/>
                  </a:cubicBezTo>
                  <a:cubicBezTo>
                    <a:pt x="9539" y="1833"/>
                    <a:pt x="9207" y="1612"/>
                    <a:pt x="8867" y="1404"/>
                  </a:cubicBezTo>
                  <a:cubicBezTo>
                    <a:pt x="8527" y="1196"/>
                    <a:pt x="8177" y="1000"/>
                    <a:pt x="7833" y="841"/>
                  </a:cubicBezTo>
                  <a:cubicBezTo>
                    <a:pt x="7488" y="682"/>
                    <a:pt x="7148" y="559"/>
                    <a:pt x="6803" y="449"/>
                  </a:cubicBezTo>
                  <a:cubicBezTo>
                    <a:pt x="6458" y="339"/>
                    <a:pt x="6109" y="241"/>
                    <a:pt x="5777" y="167"/>
                  </a:cubicBezTo>
                  <a:cubicBezTo>
                    <a:pt x="5446" y="94"/>
                    <a:pt x="5132" y="45"/>
                    <a:pt x="4817" y="20"/>
                  </a:cubicBezTo>
                  <a:cubicBezTo>
                    <a:pt x="4503" y="-4"/>
                    <a:pt x="4189" y="-4"/>
                    <a:pt x="3875" y="8"/>
                  </a:cubicBezTo>
                  <a:cubicBezTo>
                    <a:pt x="3561" y="20"/>
                    <a:pt x="3247" y="45"/>
                    <a:pt x="2911" y="106"/>
                  </a:cubicBezTo>
                  <a:cubicBezTo>
                    <a:pt x="2575" y="167"/>
                    <a:pt x="2217" y="265"/>
                    <a:pt x="1872" y="363"/>
                  </a:cubicBezTo>
                  <a:cubicBezTo>
                    <a:pt x="1527" y="461"/>
                    <a:pt x="1196" y="559"/>
                    <a:pt x="886" y="706"/>
                  </a:cubicBezTo>
                  <a:cubicBezTo>
                    <a:pt x="576" y="853"/>
                    <a:pt x="288" y="1049"/>
                    <a:pt x="0" y="1245"/>
                  </a:cubicBezTo>
                </a:path>
              </a:pathLst>
            </a:custGeom>
            <a:noFill/>
            <a:ln w="889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6" name="Line"/>
            <p:cNvSpPr/>
            <p:nvPr/>
          </p:nvSpPr>
          <p:spPr>
            <a:xfrm>
              <a:off x="1073863" y="4186030"/>
              <a:ext cx="280242" cy="7094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33" extrusionOk="0">
                  <a:moveTo>
                    <a:pt x="21600" y="4242"/>
                  </a:moveTo>
                  <a:cubicBezTo>
                    <a:pt x="19611" y="3123"/>
                    <a:pt x="17621" y="2003"/>
                    <a:pt x="15205" y="1248"/>
                  </a:cubicBezTo>
                  <a:cubicBezTo>
                    <a:pt x="12789" y="493"/>
                    <a:pt x="9947" y="101"/>
                    <a:pt x="7532" y="17"/>
                  </a:cubicBezTo>
                  <a:cubicBezTo>
                    <a:pt x="5116" y="-67"/>
                    <a:pt x="3126" y="157"/>
                    <a:pt x="1847" y="632"/>
                  </a:cubicBezTo>
                  <a:cubicBezTo>
                    <a:pt x="568" y="1108"/>
                    <a:pt x="0" y="1836"/>
                    <a:pt x="0" y="2899"/>
                  </a:cubicBezTo>
                  <a:cubicBezTo>
                    <a:pt x="0" y="3962"/>
                    <a:pt x="568" y="5361"/>
                    <a:pt x="1705" y="6928"/>
                  </a:cubicBezTo>
                  <a:cubicBezTo>
                    <a:pt x="2842" y="8495"/>
                    <a:pt x="4547" y="10229"/>
                    <a:pt x="6253" y="12132"/>
                  </a:cubicBezTo>
                  <a:cubicBezTo>
                    <a:pt x="7958" y="14035"/>
                    <a:pt x="9663" y="16105"/>
                    <a:pt x="10658" y="17700"/>
                  </a:cubicBezTo>
                  <a:cubicBezTo>
                    <a:pt x="11653" y="19295"/>
                    <a:pt x="11937" y="20414"/>
                    <a:pt x="12221" y="21533"/>
                  </a:cubicBezTo>
                </a:path>
              </a:pathLst>
            </a:custGeom>
            <a:noFill/>
            <a:ln w="889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7" name="Line"/>
            <p:cNvSpPr/>
            <p:nvPr/>
          </p:nvSpPr>
          <p:spPr>
            <a:xfrm>
              <a:off x="1022240" y="4574697"/>
              <a:ext cx="282085" cy="88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4094" y="17100"/>
                    <a:pt x="8188" y="12600"/>
                    <a:pt x="11788" y="9000"/>
                  </a:cubicBezTo>
                  <a:cubicBezTo>
                    <a:pt x="15388" y="5400"/>
                    <a:pt x="18494" y="2700"/>
                    <a:pt x="21600" y="0"/>
                  </a:cubicBezTo>
                </a:path>
              </a:pathLst>
            </a:custGeom>
            <a:noFill/>
            <a:ln w="889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8" name="Line"/>
            <p:cNvSpPr/>
            <p:nvPr/>
          </p:nvSpPr>
          <p:spPr>
            <a:xfrm>
              <a:off x="1431538" y="4425358"/>
              <a:ext cx="152805" cy="431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435" extrusionOk="0">
                  <a:moveTo>
                    <a:pt x="0" y="4942"/>
                  </a:moveTo>
                  <a:cubicBezTo>
                    <a:pt x="4114" y="7505"/>
                    <a:pt x="8229" y="10068"/>
                    <a:pt x="11571" y="12493"/>
                  </a:cubicBezTo>
                  <a:cubicBezTo>
                    <a:pt x="14914" y="14919"/>
                    <a:pt x="17486" y="17207"/>
                    <a:pt x="19157" y="18763"/>
                  </a:cubicBezTo>
                  <a:cubicBezTo>
                    <a:pt x="20829" y="20319"/>
                    <a:pt x="21600" y="21142"/>
                    <a:pt x="21214" y="21371"/>
                  </a:cubicBezTo>
                  <a:cubicBezTo>
                    <a:pt x="20829" y="21600"/>
                    <a:pt x="19286" y="21234"/>
                    <a:pt x="17100" y="19953"/>
                  </a:cubicBezTo>
                  <a:cubicBezTo>
                    <a:pt x="14914" y="18671"/>
                    <a:pt x="12086" y="16475"/>
                    <a:pt x="10286" y="14049"/>
                  </a:cubicBezTo>
                  <a:cubicBezTo>
                    <a:pt x="8486" y="11624"/>
                    <a:pt x="7714" y="8970"/>
                    <a:pt x="9514" y="6590"/>
                  </a:cubicBezTo>
                  <a:cubicBezTo>
                    <a:pt x="11314" y="4210"/>
                    <a:pt x="15686" y="2105"/>
                    <a:pt x="20057" y="0"/>
                  </a:cubicBezTo>
                </a:path>
              </a:pathLst>
            </a:custGeom>
            <a:noFill/>
            <a:ln w="889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9" name="Line"/>
            <p:cNvSpPr/>
            <p:nvPr/>
          </p:nvSpPr>
          <p:spPr>
            <a:xfrm>
              <a:off x="1696530" y="4419828"/>
              <a:ext cx="289524" cy="3806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339" extrusionOk="0">
                  <a:moveTo>
                    <a:pt x="6036" y="0"/>
                  </a:moveTo>
                  <a:cubicBezTo>
                    <a:pt x="5369" y="0"/>
                    <a:pt x="4703" y="0"/>
                    <a:pt x="3769" y="723"/>
                  </a:cubicBezTo>
                  <a:cubicBezTo>
                    <a:pt x="2836" y="1447"/>
                    <a:pt x="1636" y="2894"/>
                    <a:pt x="836" y="5116"/>
                  </a:cubicBezTo>
                  <a:cubicBezTo>
                    <a:pt x="36" y="7338"/>
                    <a:pt x="-364" y="10335"/>
                    <a:pt x="436" y="13074"/>
                  </a:cubicBezTo>
                  <a:cubicBezTo>
                    <a:pt x="1236" y="15812"/>
                    <a:pt x="3236" y="18293"/>
                    <a:pt x="5436" y="19740"/>
                  </a:cubicBezTo>
                  <a:cubicBezTo>
                    <a:pt x="7636" y="21187"/>
                    <a:pt x="10036" y="21600"/>
                    <a:pt x="12436" y="21187"/>
                  </a:cubicBezTo>
                  <a:cubicBezTo>
                    <a:pt x="14836" y="20773"/>
                    <a:pt x="17236" y="19533"/>
                    <a:pt x="18836" y="17828"/>
                  </a:cubicBezTo>
                  <a:cubicBezTo>
                    <a:pt x="20436" y="16122"/>
                    <a:pt x="21236" y="13952"/>
                    <a:pt x="20836" y="11834"/>
                  </a:cubicBezTo>
                  <a:cubicBezTo>
                    <a:pt x="20436" y="9715"/>
                    <a:pt x="18836" y="7648"/>
                    <a:pt x="16503" y="5891"/>
                  </a:cubicBezTo>
                  <a:cubicBezTo>
                    <a:pt x="14169" y="4134"/>
                    <a:pt x="11103" y="2687"/>
                    <a:pt x="8436" y="1757"/>
                  </a:cubicBezTo>
                  <a:cubicBezTo>
                    <a:pt x="5769" y="827"/>
                    <a:pt x="3503" y="413"/>
                    <a:pt x="1236" y="0"/>
                  </a:cubicBezTo>
                </a:path>
              </a:pathLst>
            </a:custGeom>
            <a:noFill/>
            <a:ln w="889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0" name="Line"/>
            <p:cNvSpPr/>
            <p:nvPr/>
          </p:nvSpPr>
          <p:spPr>
            <a:xfrm>
              <a:off x="1995706" y="4301563"/>
              <a:ext cx="652666" cy="4216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76" extrusionOk="0">
                  <a:moveTo>
                    <a:pt x="0" y="3770"/>
                  </a:moveTo>
                  <a:cubicBezTo>
                    <a:pt x="976" y="6870"/>
                    <a:pt x="1953" y="9969"/>
                    <a:pt x="2868" y="12739"/>
                  </a:cubicBezTo>
                  <a:cubicBezTo>
                    <a:pt x="3783" y="15510"/>
                    <a:pt x="4637" y="17951"/>
                    <a:pt x="5186" y="19454"/>
                  </a:cubicBezTo>
                  <a:cubicBezTo>
                    <a:pt x="5736" y="20957"/>
                    <a:pt x="5980" y="21520"/>
                    <a:pt x="6010" y="21473"/>
                  </a:cubicBezTo>
                  <a:cubicBezTo>
                    <a:pt x="6041" y="21426"/>
                    <a:pt x="5858" y="20769"/>
                    <a:pt x="5431" y="19407"/>
                  </a:cubicBezTo>
                  <a:cubicBezTo>
                    <a:pt x="5003" y="18045"/>
                    <a:pt x="4332" y="15979"/>
                    <a:pt x="3600" y="13678"/>
                  </a:cubicBezTo>
                  <a:cubicBezTo>
                    <a:pt x="2868" y="11377"/>
                    <a:pt x="2075" y="8842"/>
                    <a:pt x="1678" y="7151"/>
                  </a:cubicBezTo>
                  <a:cubicBezTo>
                    <a:pt x="1281" y="5461"/>
                    <a:pt x="1281" y="4616"/>
                    <a:pt x="1464" y="4052"/>
                  </a:cubicBezTo>
                  <a:cubicBezTo>
                    <a:pt x="1647" y="3489"/>
                    <a:pt x="2014" y="3207"/>
                    <a:pt x="2593" y="3019"/>
                  </a:cubicBezTo>
                  <a:cubicBezTo>
                    <a:pt x="3173" y="2831"/>
                    <a:pt x="3966" y="2737"/>
                    <a:pt x="4973" y="3630"/>
                  </a:cubicBezTo>
                  <a:cubicBezTo>
                    <a:pt x="5980" y="4522"/>
                    <a:pt x="7200" y="6400"/>
                    <a:pt x="8481" y="8513"/>
                  </a:cubicBezTo>
                  <a:cubicBezTo>
                    <a:pt x="9763" y="10626"/>
                    <a:pt x="11105" y="12974"/>
                    <a:pt x="11898" y="14523"/>
                  </a:cubicBezTo>
                  <a:cubicBezTo>
                    <a:pt x="12692" y="16073"/>
                    <a:pt x="12936" y="16824"/>
                    <a:pt x="12936" y="16918"/>
                  </a:cubicBezTo>
                  <a:cubicBezTo>
                    <a:pt x="12936" y="17012"/>
                    <a:pt x="12692" y="16449"/>
                    <a:pt x="12112" y="14664"/>
                  </a:cubicBezTo>
                  <a:cubicBezTo>
                    <a:pt x="11532" y="12880"/>
                    <a:pt x="10617" y="9875"/>
                    <a:pt x="10129" y="7433"/>
                  </a:cubicBezTo>
                  <a:cubicBezTo>
                    <a:pt x="9641" y="4991"/>
                    <a:pt x="9580" y="3113"/>
                    <a:pt x="9854" y="1892"/>
                  </a:cubicBezTo>
                  <a:cubicBezTo>
                    <a:pt x="10129" y="671"/>
                    <a:pt x="10739" y="108"/>
                    <a:pt x="11654" y="14"/>
                  </a:cubicBezTo>
                  <a:cubicBezTo>
                    <a:pt x="12570" y="-80"/>
                    <a:pt x="13790" y="296"/>
                    <a:pt x="15102" y="1563"/>
                  </a:cubicBezTo>
                  <a:cubicBezTo>
                    <a:pt x="16414" y="2831"/>
                    <a:pt x="17817" y="4991"/>
                    <a:pt x="18915" y="7010"/>
                  </a:cubicBezTo>
                  <a:cubicBezTo>
                    <a:pt x="20014" y="9030"/>
                    <a:pt x="20807" y="10908"/>
                    <a:pt x="21600" y="12786"/>
                  </a:cubicBezTo>
                </a:path>
              </a:pathLst>
            </a:custGeom>
            <a:noFill/>
            <a:ln w="889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1" name="Line"/>
            <p:cNvSpPr/>
            <p:nvPr/>
          </p:nvSpPr>
          <p:spPr>
            <a:xfrm>
              <a:off x="2635849" y="4179403"/>
              <a:ext cx="383104" cy="3843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243" extrusionOk="0">
                  <a:moveTo>
                    <a:pt x="13042" y="754"/>
                  </a:moveTo>
                  <a:cubicBezTo>
                    <a:pt x="13659" y="1671"/>
                    <a:pt x="14276" y="2588"/>
                    <a:pt x="15150" y="4320"/>
                  </a:cubicBezTo>
                  <a:cubicBezTo>
                    <a:pt x="16024" y="6052"/>
                    <a:pt x="17156" y="8599"/>
                    <a:pt x="17773" y="10128"/>
                  </a:cubicBezTo>
                  <a:cubicBezTo>
                    <a:pt x="18390" y="11656"/>
                    <a:pt x="18493" y="12165"/>
                    <a:pt x="18544" y="12675"/>
                  </a:cubicBezTo>
                  <a:cubicBezTo>
                    <a:pt x="18596" y="13184"/>
                    <a:pt x="18596" y="13694"/>
                    <a:pt x="18442" y="13643"/>
                  </a:cubicBezTo>
                  <a:cubicBezTo>
                    <a:pt x="18287" y="13592"/>
                    <a:pt x="17979" y="12980"/>
                    <a:pt x="17207" y="11350"/>
                  </a:cubicBezTo>
                  <a:cubicBezTo>
                    <a:pt x="16436" y="9720"/>
                    <a:pt x="15202" y="7071"/>
                    <a:pt x="13710" y="4982"/>
                  </a:cubicBezTo>
                  <a:cubicBezTo>
                    <a:pt x="12219" y="2894"/>
                    <a:pt x="10470" y="1365"/>
                    <a:pt x="8773" y="601"/>
                  </a:cubicBezTo>
                  <a:cubicBezTo>
                    <a:pt x="7076" y="-163"/>
                    <a:pt x="5430" y="-163"/>
                    <a:pt x="4042" y="397"/>
                  </a:cubicBezTo>
                  <a:cubicBezTo>
                    <a:pt x="2653" y="958"/>
                    <a:pt x="1522" y="2079"/>
                    <a:pt x="802" y="3912"/>
                  </a:cubicBezTo>
                  <a:cubicBezTo>
                    <a:pt x="82" y="5746"/>
                    <a:pt x="-227" y="8294"/>
                    <a:pt x="184" y="10790"/>
                  </a:cubicBezTo>
                  <a:cubicBezTo>
                    <a:pt x="596" y="13286"/>
                    <a:pt x="1727" y="15731"/>
                    <a:pt x="3064" y="17514"/>
                  </a:cubicBezTo>
                  <a:cubicBezTo>
                    <a:pt x="4402" y="19297"/>
                    <a:pt x="5944" y="20418"/>
                    <a:pt x="7282" y="20928"/>
                  </a:cubicBezTo>
                  <a:cubicBezTo>
                    <a:pt x="8619" y="21437"/>
                    <a:pt x="9750" y="21335"/>
                    <a:pt x="10882" y="20571"/>
                  </a:cubicBezTo>
                  <a:cubicBezTo>
                    <a:pt x="12013" y="19807"/>
                    <a:pt x="13144" y="18380"/>
                    <a:pt x="13864" y="16445"/>
                  </a:cubicBezTo>
                  <a:cubicBezTo>
                    <a:pt x="14584" y="14509"/>
                    <a:pt x="14893" y="12063"/>
                    <a:pt x="14996" y="10586"/>
                  </a:cubicBezTo>
                  <a:cubicBezTo>
                    <a:pt x="15099" y="9109"/>
                    <a:pt x="14996" y="8599"/>
                    <a:pt x="14842" y="7988"/>
                  </a:cubicBezTo>
                  <a:cubicBezTo>
                    <a:pt x="14687" y="7377"/>
                    <a:pt x="14482" y="6663"/>
                    <a:pt x="14379" y="6562"/>
                  </a:cubicBezTo>
                  <a:cubicBezTo>
                    <a:pt x="14276" y="6460"/>
                    <a:pt x="14276" y="6969"/>
                    <a:pt x="14842" y="8548"/>
                  </a:cubicBezTo>
                  <a:cubicBezTo>
                    <a:pt x="15407" y="10128"/>
                    <a:pt x="16539" y="12777"/>
                    <a:pt x="17259" y="14356"/>
                  </a:cubicBezTo>
                  <a:cubicBezTo>
                    <a:pt x="17979" y="15935"/>
                    <a:pt x="18287" y="16445"/>
                    <a:pt x="18904" y="16903"/>
                  </a:cubicBezTo>
                  <a:cubicBezTo>
                    <a:pt x="19522" y="17362"/>
                    <a:pt x="20447" y="17769"/>
                    <a:pt x="21373" y="18177"/>
                  </a:cubicBezTo>
                </a:path>
              </a:pathLst>
            </a:custGeom>
            <a:noFill/>
            <a:ln w="889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2" name="Line"/>
            <p:cNvSpPr/>
            <p:nvPr/>
          </p:nvSpPr>
          <p:spPr>
            <a:xfrm>
              <a:off x="3003947" y="4071371"/>
              <a:ext cx="382867" cy="7163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2" h="21520" extrusionOk="0">
                  <a:moveTo>
                    <a:pt x="13243" y="0"/>
                  </a:moveTo>
                  <a:cubicBezTo>
                    <a:pt x="14380" y="1883"/>
                    <a:pt x="15517" y="3766"/>
                    <a:pt x="16189" y="4846"/>
                  </a:cubicBezTo>
                  <a:cubicBezTo>
                    <a:pt x="16860" y="5926"/>
                    <a:pt x="17067" y="6203"/>
                    <a:pt x="17274" y="6618"/>
                  </a:cubicBezTo>
                  <a:cubicBezTo>
                    <a:pt x="17480" y="7034"/>
                    <a:pt x="17687" y="7588"/>
                    <a:pt x="17790" y="7698"/>
                  </a:cubicBezTo>
                  <a:cubicBezTo>
                    <a:pt x="17894" y="7809"/>
                    <a:pt x="17894" y="7477"/>
                    <a:pt x="17429" y="6674"/>
                  </a:cubicBezTo>
                  <a:cubicBezTo>
                    <a:pt x="16964" y="5871"/>
                    <a:pt x="16034" y="4597"/>
                    <a:pt x="14638" y="3545"/>
                  </a:cubicBezTo>
                  <a:cubicBezTo>
                    <a:pt x="13243" y="2492"/>
                    <a:pt x="11383" y="1662"/>
                    <a:pt x="9677" y="1191"/>
                  </a:cubicBezTo>
                  <a:cubicBezTo>
                    <a:pt x="7972" y="720"/>
                    <a:pt x="6422" y="609"/>
                    <a:pt x="5130" y="692"/>
                  </a:cubicBezTo>
                  <a:cubicBezTo>
                    <a:pt x="3838" y="775"/>
                    <a:pt x="2805" y="1052"/>
                    <a:pt x="1978" y="1495"/>
                  </a:cubicBezTo>
                  <a:cubicBezTo>
                    <a:pt x="1151" y="1938"/>
                    <a:pt x="531" y="2548"/>
                    <a:pt x="221" y="3489"/>
                  </a:cubicBezTo>
                  <a:cubicBezTo>
                    <a:pt x="-89" y="4431"/>
                    <a:pt x="-89" y="5705"/>
                    <a:pt x="324" y="6923"/>
                  </a:cubicBezTo>
                  <a:cubicBezTo>
                    <a:pt x="738" y="8142"/>
                    <a:pt x="1565" y="9305"/>
                    <a:pt x="2495" y="10108"/>
                  </a:cubicBezTo>
                  <a:cubicBezTo>
                    <a:pt x="3425" y="10911"/>
                    <a:pt x="4458" y="11354"/>
                    <a:pt x="5544" y="11575"/>
                  </a:cubicBezTo>
                  <a:cubicBezTo>
                    <a:pt x="6629" y="11797"/>
                    <a:pt x="7766" y="11797"/>
                    <a:pt x="9161" y="11437"/>
                  </a:cubicBezTo>
                  <a:cubicBezTo>
                    <a:pt x="10556" y="11077"/>
                    <a:pt x="12210" y="10357"/>
                    <a:pt x="13398" y="9360"/>
                  </a:cubicBezTo>
                  <a:cubicBezTo>
                    <a:pt x="14587" y="8363"/>
                    <a:pt x="15310" y="7089"/>
                    <a:pt x="15672" y="6120"/>
                  </a:cubicBezTo>
                  <a:cubicBezTo>
                    <a:pt x="16033" y="5151"/>
                    <a:pt x="16033" y="4486"/>
                    <a:pt x="15827" y="3988"/>
                  </a:cubicBezTo>
                  <a:cubicBezTo>
                    <a:pt x="15620" y="3489"/>
                    <a:pt x="15207" y="3157"/>
                    <a:pt x="14948" y="3129"/>
                  </a:cubicBezTo>
                  <a:cubicBezTo>
                    <a:pt x="14690" y="3102"/>
                    <a:pt x="14587" y="3378"/>
                    <a:pt x="14845" y="4043"/>
                  </a:cubicBezTo>
                  <a:cubicBezTo>
                    <a:pt x="15103" y="4708"/>
                    <a:pt x="15723" y="5760"/>
                    <a:pt x="16602" y="7034"/>
                  </a:cubicBezTo>
                  <a:cubicBezTo>
                    <a:pt x="17480" y="8308"/>
                    <a:pt x="18617" y="9803"/>
                    <a:pt x="19599" y="11326"/>
                  </a:cubicBezTo>
                  <a:cubicBezTo>
                    <a:pt x="20581" y="12849"/>
                    <a:pt x="21408" y="14400"/>
                    <a:pt x="21459" y="15785"/>
                  </a:cubicBezTo>
                  <a:cubicBezTo>
                    <a:pt x="21511" y="17169"/>
                    <a:pt x="20788" y="18388"/>
                    <a:pt x="19341" y="19329"/>
                  </a:cubicBezTo>
                  <a:cubicBezTo>
                    <a:pt x="17894" y="20271"/>
                    <a:pt x="15723" y="20935"/>
                    <a:pt x="14122" y="21268"/>
                  </a:cubicBezTo>
                  <a:cubicBezTo>
                    <a:pt x="12520" y="21600"/>
                    <a:pt x="11486" y="21600"/>
                    <a:pt x="10349" y="21295"/>
                  </a:cubicBezTo>
                  <a:cubicBezTo>
                    <a:pt x="9212" y="20991"/>
                    <a:pt x="7972" y="20382"/>
                    <a:pt x="6732" y="19772"/>
                  </a:cubicBezTo>
                </a:path>
              </a:pathLst>
            </a:custGeom>
            <a:noFill/>
            <a:ln w="889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3" name="Line"/>
            <p:cNvSpPr/>
            <p:nvPr/>
          </p:nvSpPr>
          <p:spPr>
            <a:xfrm>
              <a:off x="3359001" y="3926825"/>
              <a:ext cx="395583" cy="4673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6" h="21389" extrusionOk="0">
                  <a:moveTo>
                    <a:pt x="3156" y="8134"/>
                  </a:moveTo>
                  <a:cubicBezTo>
                    <a:pt x="4756" y="7628"/>
                    <a:pt x="6356" y="7121"/>
                    <a:pt x="8106" y="6742"/>
                  </a:cubicBezTo>
                  <a:cubicBezTo>
                    <a:pt x="9856" y="6362"/>
                    <a:pt x="11756" y="6109"/>
                    <a:pt x="12956" y="5982"/>
                  </a:cubicBezTo>
                  <a:cubicBezTo>
                    <a:pt x="14156" y="5856"/>
                    <a:pt x="14656" y="5856"/>
                    <a:pt x="15156" y="5856"/>
                  </a:cubicBezTo>
                  <a:cubicBezTo>
                    <a:pt x="15656" y="5856"/>
                    <a:pt x="16156" y="5856"/>
                    <a:pt x="16456" y="5645"/>
                  </a:cubicBezTo>
                  <a:cubicBezTo>
                    <a:pt x="16756" y="5434"/>
                    <a:pt x="16856" y="5012"/>
                    <a:pt x="16606" y="4379"/>
                  </a:cubicBezTo>
                  <a:cubicBezTo>
                    <a:pt x="16356" y="3746"/>
                    <a:pt x="15756" y="2903"/>
                    <a:pt x="14506" y="2101"/>
                  </a:cubicBezTo>
                  <a:cubicBezTo>
                    <a:pt x="13256" y="1299"/>
                    <a:pt x="11356" y="540"/>
                    <a:pt x="9806" y="203"/>
                  </a:cubicBezTo>
                  <a:cubicBezTo>
                    <a:pt x="8256" y="-135"/>
                    <a:pt x="7056" y="-51"/>
                    <a:pt x="5856" y="456"/>
                  </a:cubicBezTo>
                  <a:cubicBezTo>
                    <a:pt x="4656" y="962"/>
                    <a:pt x="3456" y="1890"/>
                    <a:pt x="2456" y="3324"/>
                  </a:cubicBezTo>
                  <a:cubicBezTo>
                    <a:pt x="1456" y="4759"/>
                    <a:pt x="656" y="6699"/>
                    <a:pt x="256" y="8682"/>
                  </a:cubicBezTo>
                  <a:cubicBezTo>
                    <a:pt x="-144" y="10665"/>
                    <a:pt x="-144" y="12690"/>
                    <a:pt x="756" y="14631"/>
                  </a:cubicBezTo>
                  <a:cubicBezTo>
                    <a:pt x="1656" y="16571"/>
                    <a:pt x="3456" y="18427"/>
                    <a:pt x="5756" y="19651"/>
                  </a:cubicBezTo>
                  <a:cubicBezTo>
                    <a:pt x="8056" y="20874"/>
                    <a:pt x="10856" y="21465"/>
                    <a:pt x="13556" y="21381"/>
                  </a:cubicBezTo>
                  <a:cubicBezTo>
                    <a:pt x="16256" y="21296"/>
                    <a:pt x="18856" y="20537"/>
                    <a:pt x="21456" y="19777"/>
                  </a:cubicBezTo>
                </a:path>
              </a:pathLst>
            </a:custGeom>
            <a:noFill/>
            <a:ln w="889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4" name="Line"/>
            <p:cNvSpPr/>
            <p:nvPr/>
          </p:nvSpPr>
          <p:spPr>
            <a:xfrm>
              <a:off x="9971493" y="4104557"/>
              <a:ext cx="1050901" cy="2085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189" y="21103"/>
                    <a:pt x="379" y="20607"/>
                    <a:pt x="549" y="20015"/>
                  </a:cubicBezTo>
                  <a:cubicBezTo>
                    <a:pt x="720" y="19423"/>
                    <a:pt x="872" y="18735"/>
                    <a:pt x="1080" y="18076"/>
                  </a:cubicBezTo>
                  <a:cubicBezTo>
                    <a:pt x="1288" y="17418"/>
                    <a:pt x="1554" y="16787"/>
                    <a:pt x="1933" y="16081"/>
                  </a:cubicBezTo>
                  <a:cubicBezTo>
                    <a:pt x="2312" y="15374"/>
                    <a:pt x="2804" y="14591"/>
                    <a:pt x="3278" y="13827"/>
                  </a:cubicBezTo>
                  <a:cubicBezTo>
                    <a:pt x="3752" y="13063"/>
                    <a:pt x="4206" y="12318"/>
                    <a:pt x="4661" y="11612"/>
                  </a:cubicBezTo>
                  <a:cubicBezTo>
                    <a:pt x="5116" y="10905"/>
                    <a:pt x="5571" y="10237"/>
                    <a:pt x="6158" y="9511"/>
                  </a:cubicBezTo>
                  <a:cubicBezTo>
                    <a:pt x="6745" y="8785"/>
                    <a:pt x="7465" y="8002"/>
                    <a:pt x="8204" y="7305"/>
                  </a:cubicBezTo>
                  <a:cubicBezTo>
                    <a:pt x="8943" y="6608"/>
                    <a:pt x="9701" y="5997"/>
                    <a:pt x="10497" y="5433"/>
                  </a:cubicBezTo>
                  <a:cubicBezTo>
                    <a:pt x="11293" y="4870"/>
                    <a:pt x="12126" y="4354"/>
                    <a:pt x="13112" y="3801"/>
                  </a:cubicBezTo>
                  <a:cubicBezTo>
                    <a:pt x="14097" y="3247"/>
                    <a:pt x="15234" y="2655"/>
                    <a:pt x="16295" y="2139"/>
                  </a:cubicBezTo>
                  <a:cubicBezTo>
                    <a:pt x="17356" y="1623"/>
                    <a:pt x="18341" y="1184"/>
                    <a:pt x="19213" y="840"/>
                  </a:cubicBezTo>
                  <a:cubicBezTo>
                    <a:pt x="20084" y="497"/>
                    <a:pt x="20842" y="248"/>
                    <a:pt x="21600" y="0"/>
                  </a:cubicBezTo>
                </a:path>
              </a:pathLst>
            </a:custGeom>
            <a:noFill/>
            <a:ln w="889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5" name="Line"/>
            <p:cNvSpPr/>
            <p:nvPr/>
          </p:nvSpPr>
          <p:spPr>
            <a:xfrm>
              <a:off x="10972613" y="3673134"/>
              <a:ext cx="403769" cy="486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578" y="1473"/>
                    <a:pt x="3156" y="2945"/>
                    <a:pt x="4833" y="4541"/>
                  </a:cubicBezTo>
                  <a:cubicBezTo>
                    <a:pt x="6510" y="6136"/>
                    <a:pt x="8285" y="7855"/>
                    <a:pt x="10208" y="9777"/>
                  </a:cubicBezTo>
                  <a:cubicBezTo>
                    <a:pt x="12132" y="11700"/>
                    <a:pt x="14203" y="13827"/>
                    <a:pt x="15879" y="15709"/>
                  </a:cubicBezTo>
                  <a:cubicBezTo>
                    <a:pt x="17556" y="17591"/>
                    <a:pt x="18838" y="19227"/>
                    <a:pt x="19726" y="20168"/>
                  </a:cubicBezTo>
                  <a:cubicBezTo>
                    <a:pt x="20614" y="21109"/>
                    <a:pt x="21107" y="21355"/>
                    <a:pt x="21600" y="21600"/>
                  </a:cubicBezTo>
                </a:path>
              </a:pathLst>
            </a:custGeom>
            <a:noFill/>
            <a:ln w="889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6" name="Line"/>
            <p:cNvSpPr/>
            <p:nvPr/>
          </p:nvSpPr>
          <p:spPr>
            <a:xfrm>
              <a:off x="11190169" y="3744054"/>
              <a:ext cx="325501" cy="4236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6" h="21488" extrusionOk="0">
                  <a:moveTo>
                    <a:pt x="240" y="10148"/>
                  </a:moveTo>
                  <a:cubicBezTo>
                    <a:pt x="0" y="9213"/>
                    <a:pt x="-240" y="8278"/>
                    <a:pt x="480" y="6735"/>
                  </a:cubicBezTo>
                  <a:cubicBezTo>
                    <a:pt x="1200" y="5192"/>
                    <a:pt x="2880" y="3042"/>
                    <a:pt x="4620" y="1733"/>
                  </a:cubicBezTo>
                  <a:cubicBezTo>
                    <a:pt x="6360" y="424"/>
                    <a:pt x="8160" y="-44"/>
                    <a:pt x="10200" y="3"/>
                  </a:cubicBezTo>
                  <a:cubicBezTo>
                    <a:pt x="12240" y="49"/>
                    <a:pt x="14520" y="611"/>
                    <a:pt x="16440" y="1686"/>
                  </a:cubicBezTo>
                  <a:cubicBezTo>
                    <a:pt x="18360" y="2761"/>
                    <a:pt x="19920" y="4351"/>
                    <a:pt x="20640" y="6221"/>
                  </a:cubicBezTo>
                  <a:cubicBezTo>
                    <a:pt x="21360" y="8091"/>
                    <a:pt x="21240" y="10242"/>
                    <a:pt x="21000" y="12112"/>
                  </a:cubicBezTo>
                  <a:cubicBezTo>
                    <a:pt x="20760" y="13982"/>
                    <a:pt x="20400" y="15572"/>
                    <a:pt x="19620" y="16927"/>
                  </a:cubicBezTo>
                  <a:cubicBezTo>
                    <a:pt x="18840" y="18283"/>
                    <a:pt x="17640" y="19405"/>
                    <a:pt x="16440" y="20153"/>
                  </a:cubicBezTo>
                  <a:cubicBezTo>
                    <a:pt x="15240" y="20901"/>
                    <a:pt x="14040" y="21275"/>
                    <a:pt x="12900" y="21416"/>
                  </a:cubicBezTo>
                  <a:cubicBezTo>
                    <a:pt x="11760" y="21556"/>
                    <a:pt x="10680" y="21462"/>
                    <a:pt x="9600" y="21369"/>
                  </a:cubicBezTo>
                </a:path>
              </a:pathLst>
            </a:custGeom>
            <a:noFill/>
            <a:ln w="889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7" name="Line"/>
            <p:cNvSpPr/>
            <p:nvPr/>
          </p:nvSpPr>
          <p:spPr>
            <a:xfrm>
              <a:off x="11429251" y="3490683"/>
              <a:ext cx="422803" cy="412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7" h="21455" extrusionOk="0">
                  <a:moveTo>
                    <a:pt x="4914" y="13244"/>
                  </a:moveTo>
                  <a:cubicBezTo>
                    <a:pt x="6135" y="11708"/>
                    <a:pt x="7356" y="10172"/>
                    <a:pt x="8342" y="9116"/>
                  </a:cubicBezTo>
                  <a:cubicBezTo>
                    <a:pt x="9328" y="8060"/>
                    <a:pt x="10080" y="7484"/>
                    <a:pt x="10643" y="7052"/>
                  </a:cubicBezTo>
                  <a:cubicBezTo>
                    <a:pt x="11207" y="6620"/>
                    <a:pt x="11582" y="6332"/>
                    <a:pt x="12005" y="6140"/>
                  </a:cubicBezTo>
                  <a:cubicBezTo>
                    <a:pt x="12427" y="5948"/>
                    <a:pt x="12897" y="5852"/>
                    <a:pt x="13085" y="5564"/>
                  </a:cubicBezTo>
                  <a:cubicBezTo>
                    <a:pt x="13273" y="5276"/>
                    <a:pt x="13179" y="4796"/>
                    <a:pt x="12005" y="3884"/>
                  </a:cubicBezTo>
                  <a:cubicBezTo>
                    <a:pt x="10831" y="2972"/>
                    <a:pt x="8577" y="1628"/>
                    <a:pt x="6980" y="860"/>
                  </a:cubicBezTo>
                  <a:cubicBezTo>
                    <a:pt x="5384" y="92"/>
                    <a:pt x="4445" y="-100"/>
                    <a:pt x="3506" y="44"/>
                  </a:cubicBezTo>
                  <a:cubicBezTo>
                    <a:pt x="2567" y="188"/>
                    <a:pt x="1627" y="668"/>
                    <a:pt x="1017" y="1436"/>
                  </a:cubicBezTo>
                  <a:cubicBezTo>
                    <a:pt x="407" y="2204"/>
                    <a:pt x="125" y="3260"/>
                    <a:pt x="31" y="4268"/>
                  </a:cubicBezTo>
                  <a:cubicBezTo>
                    <a:pt x="-63" y="5276"/>
                    <a:pt x="31" y="6236"/>
                    <a:pt x="735" y="7820"/>
                  </a:cubicBezTo>
                  <a:cubicBezTo>
                    <a:pt x="1440" y="9404"/>
                    <a:pt x="2754" y="11612"/>
                    <a:pt x="4116" y="13724"/>
                  </a:cubicBezTo>
                  <a:cubicBezTo>
                    <a:pt x="5478" y="15836"/>
                    <a:pt x="6887" y="17852"/>
                    <a:pt x="8295" y="19244"/>
                  </a:cubicBezTo>
                  <a:cubicBezTo>
                    <a:pt x="9704" y="20636"/>
                    <a:pt x="11113" y="21404"/>
                    <a:pt x="12709" y="21452"/>
                  </a:cubicBezTo>
                  <a:cubicBezTo>
                    <a:pt x="14306" y="21500"/>
                    <a:pt x="16090" y="20828"/>
                    <a:pt x="17593" y="19724"/>
                  </a:cubicBezTo>
                  <a:cubicBezTo>
                    <a:pt x="19095" y="18620"/>
                    <a:pt x="20316" y="17084"/>
                    <a:pt x="20927" y="15884"/>
                  </a:cubicBezTo>
                  <a:cubicBezTo>
                    <a:pt x="21537" y="14684"/>
                    <a:pt x="21537" y="13820"/>
                    <a:pt x="21537" y="12956"/>
                  </a:cubicBezTo>
                </a:path>
              </a:pathLst>
            </a:custGeom>
            <a:noFill/>
            <a:ln w="889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8" name="Line"/>
            <p:cNvSpPr/>
            <p:nvPr/>
          </p:nvSpPr>
          <p:spPr>
            <a:xfrm>
              <a:off x="11675059" y="3210041"/>
              <a:ext cx="431423" cy="439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26" extrusionOk="0">
                  <a:moveTo>
                    <a:pt x="0" y="7518"/>
                  </a:moveTo>
                  <a:cubicBezTo>
                    <a:pt x="0" y="8693"/>
                    <a:pt x="0" y="9867"/>
                    <a:pt x="738" y="11449"/>
                  </a:cubicBezTo>
                  <a:cubicBezTo>
                    <a:pt x="1477" y="13031"/>
                    <a:pt x="2954" y="15019"/>
                    <a:pt x="4662" y="16736"/>
                  </a:cubicBezTo>
                  <a:cubicBezTo>
                    <a:pt x="6369" y="18453"/>
                    <a:pt x="8308" y="19899"/>
                    <a:pt x="9646" y="20667"/>
                  </a:cubicBezTo>
                  <a:cubicBezTo>
                    <a:pt x="10985" y="21436"/>
                    <a:pt x="11723" y="21526"/>
                    <a:pt x="12323" y="21526"/>
                  </a:cubicBezTo>
                  <a:cubicBezTo>
                    <a:pt x="12923" y="21526"/>
                    <a:pt x="13385" y="21436"/>
                    <a:pt x="13985" y="20803"/>
                  </a:cubicBezTo>
                  <a:cubicBezTo>
                    <a:pt x="14585" y="20170"/>
                    <a:pt x="15323" y="18995"/>
                    <a:pt x="15831" y="17640"/>
                  </a:cubicBezTo>
                  <a:cubicBezTo>
                    <a:pt x="16338" y="16284"/>
                    <a:pt x="16615" y="14748"/>
                    <a:pt x="16338" y="12850"/>
                  </a:cubicBezTo>
                  <a:cubicBezTo>
                    <a:pt x="16062" y="10952"/>
                    <a:pt x="15231" y="8693"/>
                    <a:pt x="14215" y="6569"/>
                  </a:cubicBezTo>
                  <a:cubicBezTo>
                    <a:pt x="13200" y="4445"/>
                    <a:pt x="12000" y="2457"/>
                    <a:pt x="11169" y="1327"/>
                  </a:cubicBezTo>
                  <a:cubicBezTo>
                    <a:pt x="10338" y="197"/>
                    <a:pt x="9877" y="-74"/>
                    <a:pt x="9738" y="16"/>
                  </a:cubicBezTo>
                  <a:cubicBezTo>
                    <a:pt x="9600" y="107"/>
                    <a:pt x="9785" y="559"/>
                    <a:pt x="10385" y="1462"/>
                  </a:cubicBezTo>
                  <a:cubicBezTo>
                    <a:pt x="10985" y="2366"/>
                    <a:pt x="12000" y="3722"/>
                    <a:pt x="13385" y="5213"/>
                  </a:cubicBezTo>
                  <a:cubicBezTo>
                    <a:pt x="14769" y="6704"/>
                    <a:pt x="16523" y="8331"/>
                    <a:pt x="17954" y="9641"/>
                  </a:cubicBezTo>
                  <a:cubicBezTo>
                    <a:pt x="19385" y="10952"/>
                    <a:pt x="20492" y="11946"/>
                    <a:pt x="21600" y="12940"/>
                  </a:cubicBezTo>
                </a:path>
              </a:pathLst>
            </a:custGeom>
            <a:noFill/>
            <a:ln w="889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9" name="Line"/>
            <p:cNvSpPr/>
            <p:nvPr/>
          </p:nvSpPr>
          <p:spPr>
            <a:xfrm>
              <a:off x="12034577" y="2959628"/>
              <a:ext cx="237836" cy="390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8253"/>
                  </a:moveTo>
                  <a:cubicBezTo>
                    <a:pt x="3516" y="10392"/>
                    <a:pt x="7033" y="12532"/>
                    <a:pt x="10465" y="14621"/>
                  </a:cubicBezTo>
                  <a:cubicBezTo>
                    <a:pt x="13898" y="16709"/>
                    <a:pt x="17247" y="18747"/>
                    <a:pt x="19172" y="19970"/>
                  </a:cubicBezTo>
                  <a:cubicBezTo>
                    <a:pt x="21098" y="21192"/>
                    <a:pt x="21600" y="21600"/>
                    <a:pt x="21600" y="21600"/>
                  </a:cubicBezTo>
                  <a:cubicBezTo>
                    <a:pt x="21600" y="21600"/>
                    <a:pt x="21098" y="21192"/>
                    <a:pt x="19172" y="19868"/>
                  </a:cubicBezTo>
                  <a:cubicBezTo>
                    <a:pt x="17247" y="18543"/>
                    <a:pt x="13898" y="16302"/>
                    <a:pt x="11219" y="14111"/>
                  </a:cubicBezTo>
                  <a:cubicBezTo>
                    <a:pt x="8540" y="11921"/>
                    <a:pt x="6530" y="9781"/>
                    <a:pt x="5526" y="8151"/>
                  </a:cubicBezTo>
                  <a:cubicBezTo>
                    <a:pt x="4521" y="6521"/>
                    <a:pt x="4521" y="5400"/>
                    <a:pt x="5358" y="4126"/>
                  </a:cubicBezTo>
                  <a:cubicBezTo>
                    <a:pt x="6195" y="2853"/>
                    <a:pt x="7870" y="1426"/>
                    <a:pt x="9544" y="0"/>
                  </a:cubicBezTo>
                </a:path>
              </a:pathLst>
            </a:custGeom>
            <a:noFill/>
            <a:ln w="889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0" name="Line"/>
            <p:cNvSpPr/>
            <p:nvPr/>
          </p:nvSpPr>
          <p:spPr>
            <a:xfrm>
              <a:off x="12211570" y="2754979"/>
              <a:ext cx="223088" cy="425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84" extrusionOk="0">
                  <a:moveTo>
                    <a:pt x="0" y="8659"/>
                  </a:moveTo>
                  <a:cubicBezTo>
                    <a:pt x="3392" y="10521"/>
                    <a:pt x="6784" y="12383"/>
                    <a:pt x="9997" y="14059"/>
                  </a:cubicBezTo>
                  <a:cubicBezTo>
                    <a:pt x="13210" y="15734"/>
                    <a:pt x="16245" y="17224"/>
                    <a:pt x="18030" y="18155"/>
                  </a:cubicBezTo>
                  <a:cubicBezTo>
                    <a:pt x="19815" y="19086"/>
                    <a:pt x="20350" y="19459"/>
                    <a:pt x="20797" y="20017"/>
                  </a:cubicBezTo>
                  <a:cubicBezTo>
                    <a:pt x="21243" y="20576"/>
                    <a:pt x="21600" y="21321"/>
                    <a:pt x="21600" y="21460"/>
                  </a:cubicBezTo>
                  <a:cubicBezTo>
                    <a:pt x="21600" y="21600"/>
                    <a:pt x="21243" y="21134"/>
                    <a:pt x="19279" y="19552"/>
                  </a:cubicBezTo>
                  <a:cubicBezTo>
                    <a:pt x="17316" y="17969"/>
                    <a:pt x="13746" y="15269"/>
                    <a:pt x="11246" y="12802"/>
                  </a:cubicBezTo>
                  <a:cubicBezTo>
                    <a:pt x="8747" y="10334"/>
                    <a:pt x="7319" y="8100"/>
                    <a:pt x="7676" y="6005"/>
                  </a:cubicBezTo>
                  <a:cubicBezTo>
                    <a:pt x="8033" y="3910"/>
                    <a:pt x="10175" y="1955"/>
                    <a:pt x="12317" y="0"/>
                  </a:cubicBezTo>
                </a:path>
              </a:pathLst>
            </a:custGeom>
            <a:noFill/>
            <a:ln w="889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1" name="Line"/>
            <p:cNvSpPr/>
            <p:nvPr/>
          </p:nvSpPr>
          <p:spPr>
            <a:xfrm>
              <a:off x="12429197" y="2589606"/>
              <a:ext cx="519399" cy="410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1" h="21367" extrusionOk="0">
                  <a:moveTo>
                    <a:pt x="1968" y="12355"/>
                  </a:moveTo>
                  <a:cubicBezTo>
                    <a:pt x="3408" y="11107"/>
                    <a:pt x="4848" y="9859"/>
                    <a:pt x="5985" y="8947"/>
                  </a:cubicBezTo>
                  <a:cubicBezTo>
                    <a:pt x="7122" y="8035"/>
                    <a:pt x="7955" y="7459"/>
                    <a:pt x="8562" y="7075"/>
                  </a:cubicBezTo>
                  <a:cubicBezTo>
                    <a:pt x="9168" y="6691"/>
                    <a:pt x="9547" y="6499"/>
                    <a:pt x="9737" y="5923"/>
                  </a:cubicBezTo>
                  <a:cubicBezTo>
                    <a:pt x="9926" y="5347"/>
                    <a:pt x="9926" y="4387"/>
                    <a:pt x="9244" y="3427"/>
                  </a:cubicBezTo>
                  <a:cubicBezTo>
                    <a:pt x="8562" y="2467"/>
                    <a:pt x="7198" y="1507"/>
                    <a:pt x="6061" y="931"/>
                  </a:cubicBezTo>
                  <a:cubicBezTo>
                    <a:pt x="4924" y="355"/>
                    <a:pt x="4014" y="163"/>
                    <a:pt x="3370" y="67"/>
                  </a:cubicBezTo>
                  <a:cubicBezTo>
                    <a:pt x="2726" y="-29"/>
                    <a:pt x="2347" y="-29"/>
                    <a:pt x="2006" y="115"/>
                  </a:cubicBezTo>
                  <a:cubicBezTo>
                    <a:pt x="1665" y="259"/>
                    <a:pt x="1362" y="547"/>
                    <a:pt x="1059" y="1219"/>
                  </a:cubicBezTo>
                  <a:cubicBezTo>
                    <a:pt x="755" y="1891"/>
                    <a:pt x="452" y="2947"/>
                    <a:pt x="225" y="4579"/>
                  </a:cubicBezTo>
                  <a:cubicBezTo>
                    <a:pt x="-2" y="6211"/>
                    <a:pt x="-154" y="8419"/>
                    <a:pt x="263" y="10675"/>
                  </a:cubicBezTo>
                  <a:cubicBezTo>
                    <a:pt x="680" y="12931"/>
                    <a:pt x="1665" y="15235"/>
                    <a:pt x="2915" y="17059"/>
                  </a:cubicBezTo>
                  <a:cubicBezTo>
                    <a:pt x="4166" y="18883"/>
                    <a:pt x="5682" y="20227"/>
                    <a:pt x="7349" y="20899"/>
                  </a:cubicBezTo>
                  <a:cubicBezTo>
                    <a:pt x="9017" y="21571"/>
                    <a:pt x="10835" y="21571"/>
                    <a:pt x="12730" y="20563"/>
                  </a:cubicBezTo>
                  <a:cubicBezTo>
                    <a:pt x="14625" y="19555"/>
                    <a:pt x="16595" y="17539"/>
                    <a:pt x="18073" y="15667"/>
                  </a:cubicBezTo>
                  <a:cubicBezTo>
                    <a:pt x="19551" y="13795"/>
                    <a:pt x="20537" y="12067"/>
                    <a:pt x="20991" y="10579"/>
                  </a:cubicBezTo>
                  <a:cubicBezTo>
                    <a:pt x="21446" y="9091"/>
                    <a:pt x="21370" y="7843"/>
                    <a:pt x="21294" y="6595"/>
                  </a:cubicBezTo>
                </a:path>
              </a:pathLst>
            </a:custGeom>
            <a:noFill/>
            <a:ln w="889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2" name="Line"/>
            <p:cNvSpPr/>
            <p:nvPr/>
          </p:nvSpPr>
          <p:spPr>
            <a:xfrm>
              <a:off x="1729337" y="5998234"/>
              <a:ext cx="2917719" cy="8611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3" h="21525" extrusionOk="0">
                  <a:moveTo>
                    <a:pt x="21560" y="671"/>
                  </a:moveTo>
                  <a:cubicBezTo>
                    <a:pt x="21580" y="335"/>
                    <a:pt x="21600" y="0"/>
                    <a:pt x="21560" y="0"/>
                  </a:cubicBezTo>
                  <a:cubicBezTo>
                    <a:pt x="21521" y="0"/>
                    <a:pt x="21421" y="335"/>
                    <a:pt x="21124" y="1107"/>
                  </a:cubicBezTo>
                  <a:cubicBezTo>
                    <a:pt x="20826" y="1878"/>
                    <a:pt x="20329" y="3086"/>
                    <a:pt x="19764" y="4461"/>
                  </a:cubicBezTo>
                  <a:cubicBezTo>
                    <a:pt x="19198" y="5836"/>
                    <a:pt x="18563" y="7379"/>
                    <a:pt x="17937" y="8720"/>
                  </a:cubicBezTo>
                  <a:cubicBezTo>
                    <a:pt x="17312" y="10062"/>
                    <a:pt x="16696" y="11202"/>
                    <a:pt x="16061" y="12343"/>
                  </a:cubicBezTo>
                  <a:cubicBezTo>
                    <a:pt x="15426" y="13483"/>
                    <a:pt x="14771" y="14624"/>
                    <a:pt x="14135" y="15697"/>
                  </a:cubicBezTo>
                  <a:cubicBezTo>
                    <a:pt x="13500" y="16770"/>
                    <a:pt x="12885" y="17776"/>
                    <a:pt x="12200" y="18682"/>
                  </a:cubicBezTo>
                  <a:cubicBezTo>
                    <a:pt x="11515" y="19588"/>
                    <a:pt x="10760" y="20393"/>
                    <a:pt x="10026" y="20896"/>
                  </a:cubicBezTo>
                  <a:cubicBezTo>
                    <a:pt x="9291" y="21399"/>
                    <a:pt x="8576" y="21600"/>
                    <a:pt x="7862" y="21499"/>
                  </a:cubicBezTo>
                  <a:cubicBezTo>
                    <a:pt x="7147" y="21399"/>
                    <a:pt x="6432" y="20996"/>
                    <a:pt x="5708" y="20460"/>
                  </a:cubicBezTo>
                  <a:cubicBezTo>
                    <a:pt x="4983" y="19923"/>
                    <a:pt x="4249" y="19252"/>
                    <a:pt x="3633" y="18716"/>
                  </a:cubicBezTo>
                  <a:cubicBezTo>
                    <a:pt x="3018" y="18179"/>
                    <a:pt x="2521" y="17776"/>
                    <a:pt x="2025" y="17374"/>
                  </a:cubicBezTo>
                  <a:cubicBezTo>
                    <a:pt x="1529" y="16971"/>
                    <a:pt x="1032" y="16569"/>
                    <a:pt x="695" y="16166"/>
                  </a:cubicBezTo>
                  <a:cubicBezTo>
                    <a:pt x="357" y="15764"/>
                    <a:pt x="179" y="15361"/>
                    <a:pt x="0" y="14959"/>
                  </a:cubicBezTo>
                </a:path>
              </a:pathLst>
            </a:custGeom>
            <a:noFill/>
            <a:ln w="889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3" name="Line"/>
            <p:cNvSpPr/>
            <p:nvPr/>
          </p:nvSpPr>
          <p:spPr>
            <a:xfrm>
              <a:off x="0" y="6204880"/>
              <a:ext cx="133617" cy="249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7" h="21600" extrusionOk="0">
                  <a:moveTo>
                    <a:pt x="0" y="0"/>
                  </a:moveTo>
                  <a:cubicBezTo>
                    <a:pt x="2553" y="2224"/>
                    <a:pt x="5105" y="4447"/>
                    <a:pt x="8149" y="6988"/>
                  </a:cubicBezTo>
                  <a:cubicBezTo>
                    <a:pt x="11193" y="9529"/>
                    <a:pt x="14727" y="12388"/>
                    <a:pt x="17084" y="14559"/>
                  </a:cubicBezTo>
                  <a:cubicBezTo>
                    <a:pt x="19440" y="16729"/>
                    <a:pt x="20618" y="18212"/>
                    <a:pt x="21109" y="19271"/>
                  </a:cubicBezTo>
                  <a:cubicBezTo>
                    <a:pt x="21600" y="20329"/>
                    <a:pt x="21404" y="20965"/>
                    <a:pt x="21207" y="21600"/>
                  </a:cubicBezTo>
                </a:path>
              </a:pathLst>
            </a:custGeom>
            <a:noFill/>
            <a:ln w="889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4" name="Line"/>
            <p:cNvSpPr/>
            <p:nvPr/>
          </p:nvSpPr>
          <p:spPr>
            <a:xfrm>
              <a:off x="110256" y="6160777"/>
              <a:ext cx="88205" cy="488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20400" y="1570"/>
                    <a:pt x="19200" y="3140"/>
                    <a:pt x="18150" y="4818"/>
                  </a:cubicBezTo>
                  <a:cubicBezTo>
                    <a:pt x="17100" y="6496"/>
                    <a:pt x="16200" y="8283"/>
                    <a:pt x="14850" y="10042"/>
                  </a:cubicBezTo>
                  <a:cubicBezTo>
                    <a:pt x="13500" y="11802"/>
                    <a:pt x="11700" y="13534"/>
                    <a:pt x="10050" y="15185"/>
                  </a:cubicBezTo>
                  <a:cubicBezTo>
                    <a:pt x="8400" y="16836"/>
                    <a:pt x="6900" y="18406"/>
                    <a:pt x="5250" y="19462"/>
                  </a:cubicBezTo>
                  <a:cubicBezTo>
                    <a:pt x="3600" y="20517"/>
                    <a:pt x="1800" y="21059"/>
                    <a:pt x="0" y="21600"/>
                  </a:cubicBezTo>
                </a:path>
              </a:pathLst>
            </a:custGeom>
            <a:noFill/>
            <a:ln w="889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5" name="Line"/>
            <p:cNvSpPr/>
            <p:nvPr/>
          </p:nvSpPr>
          <p:spPr>
            <a:xfrm>
              <a:off x="293860" y="6127701"/>
              <a:ext cx="238842" cy="2879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2" h="21515" extrusionOk="0">
                  <a:moveTo>
                    <a:pt x="8480" y="0"/>
                  </a:moveTo>
                  <a:cubicBezTo>
                    <a:pt x="7177" y="732"/>
                    <a:pt x="5875" y="1464"/>
                    <a:pt x="4627" y="2746"/>
                  </a:cubicBezTo>
                  <a:cubicBezTo>
                    <a:pt x="3378" y="4027"/>
                    <a:pt x="2184" y="5858"/>
                    <a:pt x="1316" y="8008"/>
                  </a:cubicBezTo>
                  <a:cubicBezTo>
                    <a:pt x="448" y="10159"/>
                    <a:pt x="-95" y="12631"/>
                    <a:pt x="14" y="14644"/>
                  </a:cubicBezTo>
                  <a:cubicBezTo>
                    <a:pt x="122" y="16658"/>
                    <a:pt x="882" y="18214"/>
                    <a:pt x="2401" y="19449"/>
                  </a:cubicBezTo>
                  <a:cubicBezTo>
                    <a:pt x="3921" y="20685"/>
                    <a:pt x="6200" y="21600"/>
                    <a:pt x="8697" y="21508"/>
                  </a:cubicBezTo>
                  <a:cubicBezTo>
                    <a:pt x="11193" y="21417"/>
                    <a:pt x="13907" y="20319"/>
                    <a:pt x="16132" y="18671"/>
                  </a:cubicBezTo>
                  <a:cubicBezTo>
                    <a:pt x="18357" y="17024"/>
                    <a:pt x="20094" y="14827"/>
                    <a:pt x="20799" y="12814"/>
                  </a:cubicBezTo>
                  <a:cubicBezTo>
                    <a:pt x="21505" y="10800"/>
                    <a:pt x="21179" y="8969"/>
                    <a:pt x="19823" y="7322"/>
                  </a:cubicBezTo>
                  <a:cubicBezTo>
                    <a:pt x="18466" y="5675"/>
                    <a:pt x="16078" y="4210"/>
                    <a:pt x="13961" y="3203"/>
                  </a:cubicBezTo>
                  <a:cubicBezTo>
                    <a:pt x="11845" y="2197"/>
                    <a:pt x="9999" y="1647"/>
                    <a:pt x="8154" y="1098"/>
                  </a:cubicBezTo>
                </a:path>
              </a:pathLst>
            </a:custGeom>
            <a:noFill/>
            <a:ln w="889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6" name="Line"/>
            <p:cNvSpPr/>
            <p:nvPr/>
          </p:nvSpPr>
          <p:spPr>
            <a:xfrm>
              <a:off x="599056" y="6083598"/>
              <a:ext cx="294052" cy="5483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4" h="21483" extrusionOk="0">
                  <a:moveTo>
                    <a:pt x="15531" y="0"/>
                  </a:moveTo>
                  <a:cubicBezTo>
                    <a:pt x="15888" y="768"/>
                    <a:pt x="16245" y="1536"/>
                    <a:pt x="16557" y="2088"/>
                  </a:cubicBezTo>
                  <a:cubicBezTo>
                    <a:pt x="16869" y="2640"/>
                    <a:pt x="17137" y="2976"/>
                    <a:pt x="17405" y="3336"/>
                  </a:cubicBezTo>
                  <a:cubicBezTo>
                    <a:pt x="17673" y="3696"/>
                    <a:pt x="17941" y="4080"/>
                    <a:pt x="17941" y="4152"/>
                  </a:cubicBezTo>
                  <a:cubicBezTo>
                    <a:pt x="17941" y="4224"/>
                    <a:pt x="17673" y="3984"/>
                    <a:pt x="16869" y="3336"/>
                  </a:cubicBezTo>
                  <a:cubicBezTo>
                    <a:pt x="16066" y="2688"/>
                    <a:pt x="14727" y="1632"/>
                    <a:pt x="13344" y="960"/>
                  </a:cubicBezTo>
                  <a:cubicBezTo>
                    <a:pt x="11960" y="288"/>
                    <a:pt x="10532" y="0"/>
                    <a:pt x="9015" y="0"/>
                  </a:cubicBezTo>
                  <a:cubicBezTo>
                    <a:pt x="7498" y="0"/>
                    <a:pt x="5891" y="288"/>
                    <a:pt x="4463" y="768"/>
                  </a:cubicBezTo>
                  <a:cubicBezTo>
                    <a:pt x="3035" y="1248"/>
                    <a:pt x="1785" y="1920"/>
                    <a:pt x="1026" y="2688"/>
                  </a:cubicBezTo>
                  <a:cubicBezTo>
                    <a:pt x="268" y="3456"/>
                    <a:pt x="0" y="4320"/>
                    <a:pt x="0" y="5208"/>
                  </a:cubicBezTo>
                  <a:cubicBezTo>
                    <a:pt x="0" y="6096"/>
                    <a:pt x="268" y="7008"/>
                    <a:pt x="1116" y="8064"/>
                  </a:cubicBezTo>
                  <a:cubicBezTo>
                    <a:pt x="1964" y="9120"/>
                    <a:pt x="3392" y="10320"/>
                    <a:pt x="4909" y="10992"/>
                  </a:cubicBezTo>
                  <a:cubicBezTo>
                    <a:pt x="6426" y="11664"/>
                    <a:pt x="8033" y="11808"/>
                    <a:pt x="9417" y="11544"/>
                  </a:cubicBezTo>
                  <a:cubicBezTo>
                    <a:pt x="10800" y="11280"/>
                    <a:pt x="11960" y="10608"/>
                    <a:pt x="12987" y="9744"/>
                  </a:cubicBezTo>
                  <a:cubicBezTo>
                    <a:pt x="14013" y="8880"/>
                    <a:pt x="14906" y="7824"/>
                    <a:pt x="15352" y="6768"/>
                  </a:cubicBezTo>
                  <a:cubicBezTo>
                    <a:pt x="15798" y="5712"/>
                    <a:pt x="15798" y="4656"/>
                    <a:pt x="15664" y="4008"/>
                  </a:cubicBezTo>
                  <a:cubicBezTo>
                    <a:pt x="15531" y="3360"/>
                    <a:pt x="15263" y="3120"/>
                    <a:pt x="15129" y="3168"/>
                  </a:cubicBezTo>
                  <a:cubicBezTo>
                    <a:pt x="14995" y="3216"/>
                    <a:pt x="14995" y="3552"/>
                    <a:pt x="15486" y="4416"/>
                  </a:cubicBezTo>
                  <a:cubicBezTo>
                    <a:pt x="15977" y="5280"/>
                    <a:pt x="16959" y="6672"/>
                    <a:pt x="18030" y="8256"/>
                  </a:cubicBezTo>
                  <a:cubicBezTo>
                    <a:pt x="19101" y="9840"/>
                    <a:pt x="20261" y="11616"/>
                    <a:pt x="20886" y="13176"/>
                  </a:cubicBezTo>
                  <a:cubicBezTo>
                    <a:pt x="21511" y="14736"/>
                    <a:pt x="21600" y="16080"/>
                    <a:pt x="21109" y="17160"/>
                  </a:cubicBezTo>
                  <a:cubicBezTo>
                    <a:pt x="20618" y="18240"/>
                    <a:pt x="19547" y="19056"/>
                    <a:pt x="18030" y="19776"/>
                  </a:cubicBezTo>
                  <a:cubicBezTo>
                    <a:pt x="16512" y="20496"/>
                    <a:pt x="14549" y="21120"/>
                    <a:pt x="12630" y="21360"/>
                  </a:cubicBezTo>
                  <a:cubicBezTo>
                    <a:pt x="10711" y="21600"/>
                    <a:pt x="8836" y="21456"/>
                    <a:pt x="7587" y="21216"/>
                  </a:cubicBezTo>
                  <a:cubicBezTo>
                    <a:pt x="6337" y="20976"/>
                    <a:pt x="5712" y="20640"/>
                    <a:pt x="5088" y="20304"/>
                  </a:cubicBezTo>
                </a:path>
              </a:pathLst>
            </a:custGeom>
            <a:noFill/>
            <a:ln w="889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7" name="Line"/>
            <p:cNvSpPr/>
            <p:nvPr/>
          </p:nvSpPr>
          <p:spPr>
            <a:xfrm>
              <a:off x="929169" y="6024795"/>
              <a:ext cx="229710" cy="290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7" h="21517" extrusionOk="0">
                  <a:moveTo>
                    <a:pt x="9951" y="545"/>
                  </a:moveTo>
                  <a:cubicBezTo>
                    <a:pt x="9383" y="272"/>
                    <a:pt x="8814" y="0"/>
                    <a:pt x="8303" y="0"/>
                  </a:cubicBezTo>
                  <a:cubicBezTo>
                    <a:pt x="7791" y="0"/>
                    <a:pt x="7337" y="272"/>
                    <a:pt x="6143" y="1679"/>
                  </a:cubicBezTo>
                  <a:cubicBezTo>
                    <a:pt x="4949" y="3086"/>
                    <a:pt x="3017" y="5627"/>
                    <a:pt x="1766" y="8032"/>
                  </a:cubicBezTo>
                  <a:cubicBezTo>
                    <a:pt x="515" y="10437"/>
                    <a:pt x="-53" y="12706"/>
                    <a:pt x="4" y="14612"/>
                  </a:cubicBezTo>
                  <a:cubicBezTo>
                    <a:pt x="61" y="16518"/>
                    <a:pt x="743" y="18060"/>
                    <a:pt x="2334" y="19286"/>
                  </a:cubicBezTo>
                  <a:cubicBezTo>
                    <a:pt x="3926" y="20511"/>
                    <a:pt x="6427" y="21418"/>
                    <a:pt x="8985" y="21509"/>
                  </a:cubicBezTo>
                  <a:cubicBezTo>
                    <a:pt x="11543" y="21600"/>
                    <a:pt x="14158" y="20874"/>
                    <a:pt x="16261" y="19649"/>
                  </a:cubicBezTo>
                  <a:cubicBezTo>
                    <a:pt x="18364" y="18424"/>
                    <a:pt x="19955" y="16699"/>
                    <a:pt x="20751" y="14839"/>
                  </a:cubicBezTo>
                  <a:cubicBezTo>
                    <a:pt x="21547" y="12978"/>
                    <a:pt x="21547" y="10982"/>
                    <a:pt x="20467" y="8985"/>
                  </a:cubicBezTo>
                  <a:cubicBezTo>
                    <a:pt x="19387" y="6988"/>
                    <a:pt x="17227" y="4992"/>
                    <a:pt x="15067" y="3766"/>
                  </a:cubicBezTo>
                  <a:cubicBezTo>
                    <a:pt x="12907" y="2541"/>
                    <a:pt x="10747" y="2087"/>
                    <a:pt x="8587" y="1634"/>
                  </a:cubicBezTo>
                </a:path>
              </a:pathLst>
            </a:custGeom>
            <a:noFill/>
            <a:ln w="889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8" name="Line"/>
            <p:cNvSpPr/>
            <p:nvPr/>
          </p:nvSpPr>
          <p:spPr>
            <a:xfrm>
              <a:off x="1247776" y="5976364"/>
              <a:ext cx="292130" cy="2850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1" h="21296" extrusionOk="0">
                  <a:moveTo>
                    <a:pt x="671" y="1147"/>
                  </a:moveTo>
                  <a:cubicBezTo>
                    <a:pt x="581" y="598"/>
                    <a:pt x="491" y="49"/>
                    <a:pt x="446" y="3"/>
                  </a:cubicBezTo>
                  <a:cubicBezTo>
                    <a:pt x="401" y="-43"/>
                    <a:pt x="401" y="415"/>
                    <a:pt x="266" y="2062"/>
                  </a:cubicBezTo>
                  <a:cubicBezTo>
                    <a:pt x="131" y="3710"/>
                    <a:pt x="-139" y="6547"/>
                    <a:pt x="86" y="9430"/>
                  </a:cubicBezTo>
                  <a:cubicBezTo>
                    <a:pt x="311" y="12313"/>
                    <a:pt x="1031" y="15242"/>
                    <a:pt x="2111" y="17210"/>
                  </a:cubicBezTo>
                  <a:cubicBezTo>
                    <a:pt x="3191" y="19177"/>
                    <a:pt x="4631" y="20184"/>
                    <a:pt x="5891" y="20779"/>
                  </a:cubicBezTo>
                  <a:cubicBezTo>
                    <a:pt x="7151" y="21374"/>
                    <a:pt x="8231" y="21557"/>
                    <a:pt x="9716" y="20779"/>
                  </a:cubicBezTo>
                  <a:cubicBezTo>
                    <a:pt x="11201" y="20001"/>
                    <a:pt x="13091" y="18262"/>
                    <a:pt x="14351" y="16020"/>
                  </a:cubicBezTo>
                  <a:cubicBezTo>
                    <a:pt x="15611" y="13777"/>
                    <a:pt x="16241" y="11032"/>
                    <a:pt x="16556" y="8606"/>
                  </a:cubicBezTo>
                  <a:cubicBezTo>
                    <a:pt x="16871" y="6181"/>
                    <a:pt x="16871" y="4076"/>
                    <a:pt x="16826" y="2794"/>
                  </a:cubicBezTo>
                  <a:cubicBezTo>
                    <a:pt x="16781" y="1513"/>
                    <a:pt x="16691" y="1055"/>
                    <a:pt x="16646" y="1101"/>
                  </a:cubicBezTo>
                  <a:cubicBezTo>
                    <a:pt x="16601" y="1147"/>
                    <a:pt x="16601" y="1696"/>
                    <a:pt x="16871" y="3206"/>
                  </a:cubicBezTo>
                  <a:cubicBezTo>
                    <a:pt x="17141" y="4716"/>
                    <a:pt x="17681" y="7188"/>
                    <a:pt x="18221" y="9567"/>
                  </a:cubicBezTo>
                  <a:cubicBezTo>
                    <a:pt x="18761" y="11947"/>
                    <a:pt x="19301" y="14235"/>
                    <a:pt x="19841" y="15882"/>
                  </a:cubicBezTo>
                  <a:cubicBezTo>
                    <a:pt x="20381" y="17530"/>
                    <a:pt x="20921" y="18537"/>
                    <a:pt x="21461" y="19543"/>
                  </a:cubicBezTo>
                </a:path>
              </a:pathLst>
            </a:custGeom>
            <a:noFill/>
            <a:ln w="889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9" name="Line"/>
            <p:cNvSpPr/>
            <p:nvPr/>
          </p:nvSpPr>
          <p:spPr>
            <a:xfrm>
              <a:off x="1598708" y="5918215"/>
              <a:ext cx="246239" cy="3125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26" extrusionOk="0">
                  <a:moveTo>
                    <a:pt x="0" y="5063"/>
                  </a:moveTo>
                  <a:cubicBezTo>
                    <a:pt x="1075" y="7594"/>
                    <a:pt x="2149" y="10125"/>
                    <a:pt x="2955" y="12656"/>
                  </a:cubicBezTo>
                  <a:cubicBezTo>
                    <a:pt x="3761" y="15188"/>
                    <a:pt x="4299" y="17719"/>
                    <a:pt x="4621" y="19280"/>
                  </a:cubicBezTo>
                  <a:cubicBezTo>
                    <a:pt x="4943" y="20841"/>
                    <a:pt x="5051" y="21431"/>
                    <a:pt x="5104" y="21516"/>
                  </a:cubicBezTo>
                  <a:cubicBezTo>
                    <a:pt x="5158" y="21600"/>
                    <a:pt x="5158" y="21178"/>
                    <a:pt x="4943" y="19744"/>
                  </a:cubicBezTo>
                  <a:cubicBezTo>
                    <a:pt x="4728" y="18309"/>
                    <a:pt x="4299" y="15863"/>
                    <a:pt x="4084" y="13542"/>
                  </a:cubicBezTo>
                  <a:cubicBezTo>
                    <a:pt x="3869" y="11222"/>
                    <a:pt x="3869" y="9028"/>
                    <a:pt x="4406" y="7256"/>
                  </a:cubicBezTo>
                  <a:cubicBezTo>
                    <a:pt x="4943" y="5484"/>
                    <a:pt x="6018" y="4134"/>
                    <a:pt x="7684" y="3206"/>
                  </a:cubicBezTo>
                  <a:cubicBezTo>
                    <a:pt x="9349" y="2278"/>
                    <a:pt x="11606" y="1772"/>
                    <a:pt x="14024" y="1308"/>
                  </a:cubicBezTo>
                  <a:cubicBezTo>
                    <a:pt x="16442" y="844"/>
                    <a:pt x="19021" y="422"/>
                    <a:pt x="21600" y="0"/>
                  </a:cubicBezTo>
                </a:path>
              </a:pathLst>
            </a:custGeom>
            <a:noFill/>
            <a:ln w="889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0" name="Line"/>
            <p:cNvSpPr/>
            <p:nvPr/>
          </p:nvSpPr>
          <p:spPr>
            <a:xfrm>
              <a:off x="2109559" y="5624200"/>
              <a:ext cx="85867" cy="507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3" h="21600" extrusionOk="0">
                  <a:moveTo>
                    <a:pt x="0" y="0"/>
                  </a:moveTo>
                  <a:cubicBezTo>
                    <a:pt x="609" y="1200"/>
                    <a:pt x="1217" y="2400"/>
                    <a:pt x="2738" y="3939"/>
                  </a:cubicBezTo>
                  <a:cubicBezTo>
                    <a:pt x="4259" y="5478"/>
                    <a:pt x="6693" y="7357"/>
                    <a:pt x="9431" y="9235"/>
                  </a:cubicBezTo>
                  <a:cubicBezTo>
                    <a:pt x="12169" y="11113"/>
                    <a:pt x="15211" y="12991"/>
                    <a:pt x="17189" y="14687"/>
                  </a:cubicBezTo>
                  <a:cubicBezTo>
                    <a:pt x="19166" y="16383"/>
                    <a:pt x="20079" y="17896"/>
                    <a:pt x="20687" y="19017"/>
                  </a:cubicBezTo>
                  <a:cubicBezTo>
                    <a:pt x="21296" y="20139"/>
                    <a:pt x="21600" y="20870"/>
                    <a:pt x="20992" y="21235"/>
                  </a:cubicBezTo>
                  <a:cubicBezTo>
                    <a:pt x="20383" y="21600"/>
                    <a:pt x="18862" y="21600"/>
                    <a:pt x="17341" y="21600"/>
                  </a:cubicBezTo>
                </a:path>
              </a:pathLst>
            </a:custGeom>
            <a:noFill/>
            <a:ln w="889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1" name="Line"/>
            <p:cNvSpPr/>
            <p:nvPr/>
          </p:nvSpPr>
          <p:spPr>
            <a:xfrm>
              <a:off x="2017522" y="5738130"/>
              <a:ext cx="250072" cy="91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extrusionOk="0">
                  <a:moveTo>
                    <a:pt x="962" y="21600"/>
                  </a:moveTo>
                  <a:cubicBezTo>
                    <a:pt x="435" y="21600"/>
                    <a:pt x="-92" y="21600"/>
                    <a:pt x="13" y="21456"/>
                  </a:cubicBezTo>
                  <a:cubicBezTo>
                    <a:pt x="119" y="21312"/>
                    <a:pt x="856" y="21024"/>
                    <a:pt x="2700" y="19872"/>
                  </a:cubicBezTo>
                  <a:cubicBezTo>
                    <a:pt x="4544" y="18720"/>
                    <a:pt x="7494" y="16704"/>
                    <a:pt x="10813" y="13248"/>
                  </a:cubicBezTo>
                  <a:cubicBezTo>
                    <a:pt x="14132" y="9792"/>
                    <a:pt x="17820" y="4896"/>
                    <a:pt x="21508" y="0"/>
                  </a:cubicBezTo>
                </a:path>
              </a:pathLst>
            </a:custGeom>
            <a:noFill/>
            <a:ln w="889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2" name="Line"/>
            <p:cNvSpPr/>
            <p:nvPr/>
          </p:nvSpPr>
          <p:spPr>
            <a:xfrm>
              <a:off x="2281502" y="894464"/>
              <a:ext cx="347294" cy="4515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1" h="21443" extrusionOk="0">
                  <a:moveTo>
                    <a:pt x="10467" y="1016"/>
                  </a:moveTo>
                  <a:cubicBezTo>
                    <a:pt x="9542" y="566"/>
                    <a:pt x="8618" y="116"/>
                    <a:pt x="7399" y="19"/>
                  </a:cubicBezTo>
                  <a:cubicBezTo>
                    <a:pt x="6180" y="-77"/>
                    <a:pt x="4668" y="180"/>
                    <a:pt x="3491" y="791"/>
                  </a:cubicBezTo>
                  <a:cubicBezTo>
                    <a:pt x="2314" y="1402"/>
                    <a:pt x="1474" y="2366"/>
                    <a:pt x="885" y="4005"/>
                  </a:cubicBezTo>
                  <a:cubicBezTo>
                    <a:pt x="297" y="5644"/>
                    <a:pt x="-39" y="7959"/>
                    <a:pt x="3" y="10144"/>
                  </a:cubicBezTo>
                  <a:cubicBezTo>
                    <a:pt x="45" y="12330"/>
                    <a:pt x="465" y="14387"/>
                    <a:pt x="1432" y="16155"/>
                  </a:cubicBezTo>
                  <a:cubicBezTo>
                    <a:pt x="2398" y="17923"/>
                    <a:pt x="3911" y="19402"/>
                    <a:pt x="5718" y="20302"/>
                  </a:cubicBezTo>
                  <a:cubicBezTo>
                    <a:pt x="7525" y="21202"/>
                    <a:pt x="9626" y="21523"/>
                    <a:pt x="11728" y="21427"/>
                  </a:cubicBezTo>
                  <a:cubicBezTo>
                    <a:pt x="13829" y="21330"/>
                    <a:pt x="15930" y="20816"/>
                    <a:pt x="17569" y="20141"/>
                  </a:cubicBezTo>
                  <a:cubicBezTo>
                    <a:pt x="19208" y="19466"/>
                    <a:pt x="20384" y="18630"/>
                    <a:pt x="21561" y="17794"/>
                  </a:cubicBezTo>
                </a:path>
              </a:pathLst>
            </a:custGeom>
            <a:noFill/>
            <a:ln w="889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3" name="Line"/>
            <p:cNvSpPr/>
            <p:nvPr/>
          </p:nvSpPr>
          <p:spPr>
            <a:xfrm>
              <a:off x="2657223" y="729045"/>
              <a:ext cx="207123" cy="428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69" extrusionOk="0">
                  <a:moveTo>
                    <a:pt x="0" y="6133"/>
                  </a:moveTo>
                  <a:cubicBezTo>
                    <a:pt x="2259" y="7563"/>
                    <a:pt x="4518" y="8994"/>
                    <a:pt x="7059" y="10766"/>
                  </a:cubicBezTo>
                  <a:cubicBezTo>
                    <a:pt x="9600" y="12538"/>
                    <a:pt x="12424" y="14650"/>
                    <a:pt x="14753" y="16387"/>
                  </a:cubicBezTo>
                  <a:cubicBezTo>
                    <a:pt x="17082" y="18125"/>
                    <a:pt x="18918" y="19488"/>
                    <a:pt x="20047" y="20339"/>
                  </a:cubicBezTo>
                  <a:cubicBezTo>
                    <a:pt x="21176" y="21191"/>
                    <a:pt x="21600" y="21532"/>
                    <a:pt x="21600" y="21566"/>
                  </a:cubicBezTo>
                  <a:cubicBezTo>
                    <a:pt x="21600" y="21600"/>
                    <a:pt x="21176" y="21327"/>
                    <a:pt x="19624" y="20237"/>
                  </a:cubicBezTo>
                  <a:cubicBezTo>
                    <a:pt x="18071" y="19147"/>
                    <a:pt x="15388" y="17239"/>
                    <a:pt x="12847" y="15263"/>
                  </a:cubicBezTo>
                  <a:cubicBezTo>
                    <a:pt x="10306" y="13287"/>
                    <a:pt x="7906" y="11243"/>
                    <a:pt x="6918" y="9437"/>
                  </a:cubicBezTo>
                  <a:cubicBezTo>
                    <a:pt x="5929" y="7632"/>
                    <a:pt x="6353" y="6064"/>
                    <a:pt x="7835" y="4702"/>
                  </a:cubicBezTo>
                  <a:cubicBezTo>
                    <a:pt x="9318" y="3339"/>
                    <a:pt x="11859" y="2180"/>
                    <a:pt x="13976" y="1431"/>
                  </a:cubicBezTo>
                  <a:cubicBezTo>
                    <a:pt x="16094" y="681"/>
                    <a:pt x="17788" y="341"/>
                    <a:pt x="19482" y="0"/>
                  </a:cubicBezTo>
                </a:path>
              </a:pathLst>
            </a:custGeom>
            <a:noFill/>
            <a:ln w="889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4" name="Line"/>
            <p:cNvSpPr/>
            <p:nvPr/>
          </p:nvSpPr>
          <p:spPr>
            <a:xfrm>
              <a:off x="2991388" y="622932"/>
              <a:ext cx="461837" cy="421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4" h="21427" extrusionOk="0">
                  <a:moveTo>
                    <a:pt x="2781" y="10345"/>
                  </a:moveTo>
                  <a:cubicBezTo>
                    <a:pt x="3474" y="9451"/>
                    <a:pt x="4166" y="8557"/>
                    <a:pt x="5552" y="7559"/>
                  </a:cubicBezTo>
                  <a:cubicBezTo>
                    <a:pt x="6937" y="6562"/>
                    <a:pt x="9015" y="5461"/>
                    <a:pt x="10401" y="4773"/>
                  </a:cubicBezTo>
                  <a:cubicBezTo>
                    <a:pt x="11786" y="4085"/>
                    <a:pt x="12479" y="3810"/>
                    <a:pt x="12983" y="3569"/>
                  </a:cubicBezTo>
                  <a:cubicBezTo>
                    <a:pt x="13486" y="3329"/>
                    <a:pt x="13801" y="3122"/>
                    <a:pt x="13864" y="2881"/>
                  </a:cubicBezTo>
                  <a:cubicBezTo>
                    <a:pt x="13927" y="2641"/>
                    <a:pt x="13738" y="2365"/>
                    <a:pt x="13014" y="1850"/>
                  </a:cubicBezTo>
                  <a:cubicBezTo>
                    <a:pt x="12290" y="1334"/>
                    <a:pt x="11030" y="577"/>
                    <a:pt x="9456" y="233"/>
                  </a:cubicBezTo>
                  <a:cubicBezTo>
                    <a:pt x="7882" y="-111"/>
                    <a:pt x="5992" y="-42"/>
                    <a:pt x="4607" y="233"/>
                  </a:cubicBezTo>
                  <a:cubicBezTo>
                    <a:pt x="3222" y="508"/>
                    <a:pt x="2340" y="990"/>
                    <a:pt x="1616" y="1953"/>
                  </a:cubicBezTo>
                  <a:cubicBezTo>
                    <a:pt x="892" y="2916"/>
                    <a:pt x="325" y="4360"/>
                    <a:pt x="104" y="6011"/>
                  </a:cubicBezTo>
                  <a:cubicBezTo>
                    <a:pt x="-116" y="7662"/>
                    <a:pt x="10" y="9520"/>
                    <a:pt x="514" y="11171"/>
                  </a:cubicBezTo>
                  <a:cubicBezTo>
                    <a:pt x="1018" y="12821"/>
                    <a:pt x="1899" y="14266"/>
                    <a:pt x="3159" y="15745"/>
                  </a:cubicBezTo>
                  <a:cubicBezTo>
                    <a:pt x="4418" y="17224"/>
                    <a:pt x="6055" y="18737"/>
                    <a:pt x="7693" y="19769"/>
                  </a:cubicBezTo>
                  <a:cubicBezTo>
                    <a:pt x="9330" y="20801"/>
                    <a:pt x="10967" y="21351"/>
                    <a:pt x="12668" y="21420"/>
                  </a:cubicBezTo>
                  <a:cubicBezTo>
                    <a:pt x="14368" y="21489"/>
                    <a:pt x="16131" y="21076"/>
                    <a:pt x="17611" y="19941"/>
                  </a:cubicBezTo>
                  <a:cubicBezTo>
                    <a:pt x="19091" y="18806"/>
                    <a:pt x="20288" y="16949"/>
                    <a:pt x="20886" y="15607"/>
                  </a:cubicBezTo>
                  <a:cubicBezTo>
                    <a:pt x="21484" y="14266"/>
                    <a:pt x="21484" y="13441"/>
                    <a:pt x="21484" y="12615"/>
                  </a:cubicBezTo>
                </a:path>
              </a:pathLst>
            </a:custGeom>
            <a:noFill/>
            <a:ln w="889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5" name="Line"/>
            <p:cNvSpPr/>
            <p:nvPr/>
          </p:nvSpPr>
          <p:spPr>
            <a:xfrm>
              <a:off x="2852163" y="489433"/>
              <a:ext cx="77163" cy="40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889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6" name="Line"/>
            <p:cNvSpPr/>
            <p:nvPr/>
          </p:nvSpPr>
          <p:spPr>
            <a:xfrm>
              <a:off x="3441040" y="230244"/>
              <a:ext cx="783820" cy="542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93" extrusionOk="0">
                  <a:moveTo>
                    <a:pt x="0" y="9619"/>
                  </a:moveTo>
                  <a:cubicBezTo>
                    <a:pt x="783" y="11120"/>
                    <a:pt x="1567" y="12621"/>
                    <a:pt x="2332" y="14095"/>
                  </a:cubicBezTo>
                  <a:cubicBezTo>
                    <a:pt x="3096" y="15569"/>
                    <a:pt x="3842" y="17016"/>
                    <a:pt x="4570" y="18168"/>
                  </a:cubicBezTo>
                  <a:cubicBezTo>
                    <a:pt x="5297" y="19320"/>
                    <a:pt x="6006" y="20178"/>
                    <a:pt x="6417" y="20714"/>
                  </a:cubicBezTo>
                  <a:cubicBezTo>
                    <a:pt x="6827" y="21250"/>
                    <a:pt x="6939" y="21464"/>
                    <a:pt x="6902" y="21491"/>
                  </a:cubicBezTo>
                  <a:cubicBezTo>
                    <a:pt x="6864" y="21518"/>
                    <a:pt x="6678" y="21357"/>
                    <a:pt x="6211" y="20741"/>
                  </a:cubicBezTo>
                  <a:cubicBezTo>
                    <a:pt x="5745" y="20124"/>
                    <a:pt x="4999" y="19052"/>
                    <a:pt x="4253" y="17739"/>
                  </a:cubicBezTo>
                  <a:cubicBezTo>
                    <a:pt x="3507" y="16426"/>
                    <a:pt x="2761" y="14872"/>
                    <a:pt x="2294" y="13478"/>
                  </a:cubicBezTo>
                  <a:cubicBezTo>
                    <a:pt x="1828" y="12085"/>
                    <a:pt x="1641" y="10852"/>
                    <a:pt x="1847" y="9834"/>
                  </a:cubicBezTo>
                  <a:cubicBezTo>
                    <a:pt x="2052" y="8815"/>
                    <a:pt x="2649" y="8011"/>
                    <a:pt x="3395" y="7529"/>
                  </a:cubicBezTo>
                  <a:cubicBezTo>
                    <a:pt x="4141" y="7047"/>
                    <a:pt x="5036" y="6886"/>
                    <a:pt x="6006" y="7261"/>
                  </a:cubicBezTo>
                  <a:cubicBezTo>
                    <a:pt x="6976" y="7636"/>
                    <a:pt x="8021" y="8547"/>
                    <a:pt x="8916" y="9539"/>
                  </a:cubicBezTo>
                  <a:cubicBezTo>
                    <a:pt x="9811" y="10530"/>
                    <a:pt x="10558" y="11602"/>
                    <a:pt x="11098" y="12514"/>
                  </a:cubicBezTo>
                  <a:cubicBezTo>
                    <a:pt x="11639" y="13425"/>
                    <a:pt x="11975" y="14175"/>
                    <a:pt x="12180" y="14684"/>
                  </a:cubicBezTo>
                  <a:cubicBezTo>
                    <a:pt x="12385" y="15193"/>
                    <a:pt x="12460" y="15461"/>
                    <a:pt x="12404" y="15488"/>
                  </a:cubicBezTo>
                  <a:cubicBezTo>
                    <a:pt x="12348" y="15515"/>
                    <a:pt x="12162" y="15301"/>
                    <a:pt x="11863" y="14657"/>
                  </a:cubicBezTo>
                  <a:cubicBezTo>
                    <a:pt x="11565" y="14014"/>
                    <a:pt x="11154" y="12942"/>
                    <a:pt x="10707" y="11683"/>
                  </a:cubicBezTo>
                  <a:cubicBezTo>
                    <a:pt x="10259" y="10423"/>
                    <a:pt x="9774" y="8976"/>
                    <a:pt x="9457" y="7609"/>
                  </a:cubicBezTo>
                  <a:cubicBezTo>
                    <a:pt x="9140" y="6243"/>
                    <a:pt x="8991" y="4956"/>
                    <a:pt x="9140" y="3857"/>
                  </a:cubicBezTo>
                  <a:cubicBezTo>
                    <a:pt x="9289" y="2759"/>
                    <a:pt x="9737" y="1848"/>
                    <a:pt x="10464" y="1204"/>
                  </a:cubicBezTo>
                  <a:cubicBezTo>
                    <a:pt x="11192" y="561"/>
                    <a:pt x="12199" y="186"/>
                    <a:pt x="13225" y="52"/>
                  </a:cubicBezTo>
                  <a:cubicBezTo>
                    <a:pt x="14251" y="-82"/>
                    <a:pt x="15295" y="25"/>
                    <a:pt x="16284" y="615"/>
                  </a:cubicBezTo>
                  <a:cubicBezTo>
                    <a:pt x="17273" y="1204"/>
                    <a:pt x="18205" y="2276"/>
                    <a:pt x="18989" y="3616"/>
                  </a:cubicBezTo>
                  <a:cubicBezTo>
                    <a:pt x="19772" y="4956"/>
                    <a:pt x="20406" y="6564"/>
                    <a:pt x="20817" y="7690"/>
                  </a:cubicBezTo>
                  <a:cubicBezTo>
                    <a:pt x="21227" y="8815"/>
                    <a:pt x="21413" y="9458"/>
                    <a:pt x="21600" y="10102"/>
                  </a:cubicBezTo>
                </a:path>
              </a:pathLst>
            </a:custGeom>
            <a:noFill/>
            <a:ln w="889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7" name="Line"/>
            <p:cNvSpPr/>
            <p:nvPr/>
          </p:nvSpPr>
          <p:spPr>
            <a:xfrm>
              <a:off x="4216735" y="0"/>
              <a:ext cx="471104" cy="37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80" extrusionOk="0">
                  <a:moveTo>
                    <a:pt x="0" y="12429"/>
                  </a:moveTo>
                  <a:cubicBezTo>
                    <a:pt x="1179" y="11422"/>
                    <a:pt x="2359" y="10416"/>
                    <a:pt x="3755" y="9448"/>
                  </a:cubicBezTo>
                  <a:cubicBezTo>
                    <a:pt x="5152" y="8480"/>
                    <a:pt x="6766" y="7551"/>
                    <a:pt x="8038" y="6661"/>
                  </a:cubicBezTo>
                  <a:cubicBezTo>
                    <a:pt x="9310" y="5770"/>
                    <a:pt x="10241" y="4919"/>
                    <a:pt x="10738" y="4299"/>
                  </a:cubicBezTo>
                  <a:cubicBezTo>
                    <a:pt x="11235" y="3680"/>
                    <a:pt x="11297" y="3293"/>
                    <a:pt x="11328" y="2906"/>
                  </a:cubicBezTo>
                  <a:cubicBezTo>
                    <a:pt x="11359" y="2519"/>
                    <a:pt x="11359" y="2132"/>
                    <a:pt x="11234" y="1783"/>
                  </a:cubicBezTo>
                  <a:cubicBezTo>
                    <a:pt x="11110" y="1435"/>
                    <a:pt x="10862" y="1125"/>
                    <a:pt x="10086" y="777"/>
                  </a:cubicBezTo>
                  <a:cubicBezTo>
                    <a:pt x="9310" y="429"/>
                    <a:pt x="8007" y="41"/>
                    <a:pt x="6766" y="3"/>
                  </a:cubicBezTo>
                  <a:cubicBezTo>
                    <a:pt x="5524" y="-36"/>
                    <a:pt x="4345" y="274"/>
                    <a:pt x="3321" y="1435"/>
                  </a:cubicBezTo>
                  <a:cubicBezTo>
                    <a:pt x="2297" y="2596"/>
                    <a:pt x="1428" y="4609"/>
                    <a:pt x="993" y="6854"/>
                  </a:cubicBezTo>
                  <a:cubicBezTo>
                    <a:pt x="559" y="9099"/>
                    <a:pt x="559" y="11577"/>
                    <a:pt x="1117" y="13667"/>
                  </a:cubicBezTo>
                  <a:cubicBezTo>
                    <a:pt x="1676" y="15758"/>
                    <a:pt x="2793" y="17461"/>
                    <a:pt x="4376" y="18738"/>
                  </a:cubicBezTo>
                  <a:cubicBezTo>
                    <a:pt x="5959" y="20016"/>
                    <a:pt x="8007" y="20867"/>
                    <a:pt x="9993" y="21216"/>
                  </a:cubicBezTo>
                  <a:cubicBezTo>
                    <a:pt x="11979" y="21564"/>
                    <a:pt x="13903" y="21409"/>
                    <a:pt x="15828" y="20248"/>
                  </a:cubicBezTo>
                  <a:cubicBezTo>
                    <a:pt x="17752" y="19087"/>
                    <a:pt x="19676" y="16919"/>
                    <a:pt x="21600" y="14751"/>
                  </a:cubicBezTo>
                </a:path>
              </a:pathLst>
            </a:custGeom>
            <a:noFill/>
            <a:ln w="889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8" name="Line"/>
            <p:cNvSpPr/>
            <p:nvPr/>
          </p:nvSpPr>
          <p:spPr>
            <a:xfrm>
              <a:off x="2494774" y="1531296"/>
              <a:ext cx="337082" cy="6557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28" extrusionOk="0">
                  <a:moveTo>
                    <a:pt x="15354" y="3795"/>
                  </a:moveTo>
                  <a:cubicBezTo>
                    <a:pt x="14053" y="2861"/>
                    <a:pt x="12752" y="1928"/>
                    <a:pt x="11147" y="1239"/>
                  </a:cubicBezTo>
                  <a:cubicBezTo>
                    <a:pt x="9542" y="550"/>
                    <a:pt x="7634" y="106"/>
                    <a:pt x="5986" y="17"/>
                  </a:cubicBezTo>
                  <a:cubicBezTo>
                    <a:pt x="4337" y="-72"/>
                    <a:pt x="2949" y="195"/>
                    <a:pt x="1865" y="617"/>
                  </a:cubicBezTo>
                  <a:cubicBezTo>
                    <a:pt x="781" y="1039"/>
                    <a:pt x="0" y="1617"/>
                    <a:pt x="0" y="2395"/>
                  </a:cubicBezTo>
                  <a:cubicBezTo>
                    <a:pt x="0" y="3172"/>
                    <a:pt x="781" y="4150"/>
                    <a:pt x="2039" y="5261"/>
                  </a:cubicBezTo>
                  <a:cubicBezTo>
                    <a:pt x="3296" y="6372"/>
                    <a:pt x="5031" y="7617"/>
                    <a:pt x="6853" y="8928"/>
                  </a:cubicBezTo>
                  <a:cubicBezTo>
                    <a:pt x="8675" y="10239"/>
                    <a:pt x="10583" y="11617"/>
                    <a:pt x="12145" y="12795"/>
                  </a:cubicBezTo>
                  <a:cubicBezTo>
                    <a:pt x="13706" y="13972"/>
                    <a:pt x="14921" y="14950"/>
                    <a:pt x="16178" y="16084"/>
                  </a:cubicBezTo>
                  <a:cubicBezTo>
                    <a:pt x="17436" y="17217"/>
                    <a:pt x="18737" y="18506"/>
                    <a:pt x="19648" y="19439"/>
                  </a:cubicBezTo>
                  <a:cubicBezTo>
                    <a:pt x="20559" y="20372"/>
                    <a:pt x="21080" y="20950"/>
                    <a:pt x="21600" y="21528"/>
                  </a:cubicBezTo>
                </a:path>
              </a:pathLst>
            </a:custGeom>
            <a:noFill/>
            <a:ln w="889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9" name="Line"/>
            <p:cNvSpPr/>
            <p:nvPr/>
          </p:nvSpPr>
          <p:spPr>
            <a:xfrm>
              <a:off x="2527263" y="1813395"/>
              <a:ext cx="227431" cy="1137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4500" y="16714"/>
                    <a:pt x="9000" y="11829"/>
                    <a:pt x="12600" y="8229"/>
                  </a:cubicBezTo>
                  <a:cubicBezTo>
                    <a:pt x="16200" y="4629"/>
                    <a:pt x="18900" y="2314"/>
                    <a:pt x="21600" y="0"/>
                  </a:cubicBezTo>
                </a:path>
              </a:pathLst>
            </a:custGeom>
            <a:noFill/>
            <a:ln w="889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0" name="Line"/>
            <p:cNvSpPr/>
            <p:nvPr/>
          </p:nvSpPr>
          <p:spPr>
            <a:xfrm>
              <a:off x="2912357" y="1594088"/>
              <a:ext cx="351133" cy="4066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4" h="21415" extrusionOk="0">
                  <a:moveTo>
                    <a:pt x="7959" y="2994"/>
                  </a:moveTo>
                  <a:cubicBezTo>
                    <a:pt x="6722" y="3208"/>
                    <a:pt x="5486" y="3422"/>
                    <a:pt x="4332" y="4099"/>
                  </a:cubicBezTo>
                  <a:cubicBezTo>
                    <a:pt x="3177" y="4776"/>
                    <a:pt x="2106" y="5917"/>
                    <a:pt x="1322" y="7200"/>
                  </a:cubicBezTo>
                  <a:cubicBezTo>
                    <a:pt x="539" y="8483"/>
                    <a:pt x="44" y="9909"/>
                    <a:pt x="3" y="11727"/>
                  </a:cubicBezTo>
                  <a:cubicBezTo>
                    <a:pt x="-38" y="13545"/>
                    <a:pt x="374" y="15754"/>
                    <a:pt x="1240" y="17394"/>
                  </a:cubicBezTo>
                  <a:cubicBezTo>
                    <a:pt x="2106" y="19034"/>
                    <a:pt x="3425" y="20103"/>
                    <a:pt x="5403" y="20745"/>
                  </a:cubicBezTo>
                  <a:cubicBezTo>
                    <a:pt x="7382" y="21386"/>
                    <a:pt x="10020" y="21600"/>
                    <a:pt x="12452" y="21244"/>
                  </a:cubicBezTo>
                  <a:cubicBezTo>
                    <a:pt x="14884" y="20887"/>
                    <a:pt x="17110" y="19960"/>
                    <a:pt x="18635" y="18713"/>
                  </a:cubicBezTo>
                  <a:cubicBezTo>
                    <a:pt x="20160" y="17465"/>
                    <a:pt x="20985" y="15897"/>
                    <a:pt x="21273" y="14329"/>
                  </a:cubicBezTo>
                  <a:cubicBezTo>
                    <a:pt x="21562" y="12760"/>
                    <a:pt x="21315" y="11192"/>
                    <a:pt x="20202" y="9552"/>
                  </a:cubicBezTo>
                  <a:cubicBezTo>
                    <a:pt x="19089" y="7913"/>
                    <a:pt x="17110" y="6202"/>
                    <a:pt x="14925" y="4741"/>
                  </a:cubicBezTo>
                  <a:cubicBezTo>
                    <a:pt x="12741" y="3279"/>
                    <a:pt x="10350" y="2067"/>
                    <a:pt x="8825" y="1319"/>
                  </a:cubicBezTo>
                  <a:cubicBezTo>
                    <a:pt x="7299" y="570"/>
                    <a:pt x="6640" y="285"/>
                    <a:pt x="5980" y="0"/>
                  </a:cubicBezTo>
                </a:path>
              </a:pathLst>
            </a:custGeom>
            <a:noFill/>
            <a:ln w="889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1" name="Line"/>
            <p:cNvSpPr/>
            <p:nvPr/>
          </p:nvSpPr>
          <p:spPr>
            <a:xfrm>
              <a:off x="3225796" y="1336822"/>
              <a:ext cx="499531" cy="4370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28" extrusionOk="0">
                  <a:moveTo>
                    <a:pt x="0" y="6410"/>
                  </a:moveTo>
                  <a:cubicBezTo>
                    <a:pt x="351" y="7996"/>
                    <a:pt x="702" y="9581"/>
                    <a:pt x="1317" y="11365"/>
                  </a:cubicBezTo>
                  <a:cubicBezTo>
                    <a:pt x="1932" y="13148"/>
                    <a:pt x="2810" y="15130"/>
                    <a:pt x="4068" y="16847"/>
                  </a:cubicBezTo>
                  <a:cubicBezTo>
                    <a:pt x="5327" y="18565"/>
                    <a:pt x="6966" y="20018"/>
                    <a:pt x="8371" y="20744"/>
                  </a:cubicBezTo>
                  <a:cubicBezTo>
                    <a:pt x="9776" y="21471"/>
                    <a:pt x="10946" y="21471"/>
                    <a:pt x="11941" y="21009"/>
                  </a:cubicBezTo>
                  <a:cubicBezTo>
                    <a:pt x="12937" y="20546"/>
                    <a:pt x="13756" y="19621"/>
                    <a:pt x="14312" y="18168"/>
                  </a:cubicBezTo>
                  <a:cubicBezTo>
                    <a:pt x="14868" y="16715"/>
                    <a:pt x="15161" y="14733"/>
                    <a:pt x="15132" y="12719"/>
                  </a:cubicBezTo>
                  <a:cubicBezTo>
                    <a:pt x="15102" y="10704"/>
                    <a:pt x="14751" y="8656"/>
                    <a:pt x="14254" y="6807"/>
                  </a:cubicBezTo>
                  <a:cubicBezTo>
                    <a:pt x="13756" y="4957"/>
                    <a:pt x="13112" y="3306"/>
                    <a:pt x="12527" y="2117"/>
                  </a:cubicBezTo>
                  <a:cubicBezTo>
                    <a:pt x="11941" y="928"/>
                    <a:pt x="11415" y="201"/>
                    <a:pt x="11298" y="36"/>
                  </a:cubicBezTo>
                  <a:cubicBezTo>
                    <a:pt x="11180" y="-129"/>
                    <a:pt x="11473" y="267"/>
                    <a:pt x="12176" y="1456"/>
                  </a:cubicBezTo>
                  <a:cubicBezTo>
                    <a:pt x="12878" y="2645"/>
                    <a:pt x="13990" y="4627"/>
                    <a:pt x="15190" y="6510"/>
                  </a:cubicBezTo>
                  <a:cubicBezTo>
                    <a:pt x="16390" y="8392"/>
                    <a:pt x="17678" y="10176"/>
                    <a:pt x="18761" y="11596"/>
                  </a:cubicBezTo>
                  <a:cubicBezTo>
                    <a:pt x="19844" y="13016"/>
                    <a:pt x="20722" y="14073"/>
                    <a:pt x="21600" y="15130"/>
                  </a:cubicBezTo>
                </a:path>
              </a:pathLst>
            </a:custGeom>
            <a:noFill/>
            <a:ln w="889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2" name="Line"/>
            <p:cNvSpPr/>
            <p:nvPr/>
          </p:nvSpPr>
          <p:spPr>
            <a:xfrm>
              <a:off x="3699869" y="1112575"/>
              <a:ext cx="447826" cy="382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290" extrusionOk="0">
                  <a:moveTo>
                    <a:pt x="1418" y="10964"/>
                  </a:moveTo>
                  <a:cubicBezTo>
                    <a:pt x="2915" y="9760"/>
                    <a:pt x="4411" y="8556"/>
                    <a:pt x="6233" y="7427"/>
                  </a:cubicBezTo>
                  <a:cubicBezTo>
                    <a:pt x="8055" y="6298"/>
                    <a:pt x="10202" y="5245"/>
                    <a:pt x="11470" y="4642"/>
                  </a:cubicBezTo>
                  <a:cubicBezTo>
                    <a:pt x="12739" y="4040"/>
                    <a:pt x="13129" y="3890"/>
                    <a:pt x="13552" y="3739"/>
                  </a:cubicBezTo>
                  <a:cubicBezTo>
                    <a:pt x="13975" y="3589"/>
                    <a:pt x="14430" y="3438"/>
                    <a:pt x="14496" y="3175"/>
                  </a:cubicBezTo>
                  <a:cubicBezTo>
                    <a:pt x="14561" y="2911"/>
                    <a:pt x="14235" y="2535"/>
                    <a:pt x="13455" y="1971"/>
                  </a:cubicBezTo>
                  <a:cubicBezTo>
                    <a:pt x="12674" y="1406"/>
                    <a:pt x="11438" y="654"/>
                    <a:pt x="9714" y="277"/>
                  </a:cubicBezTo>
                  <a:cubicBezTo>
                    <a:pt x="7989" y="-99"/>
                    <a:pt x="5777" y="-99"/>
                    <a:pt x="4151" y="315"/>
                  </a:cubicBezTo>
                  <a:cubicBezTo>
                    <a:pt x="2524" y="729"/>
                    <a:pt x="1483" y="1557"/>
                    <a:pt x="833" y="2535"/>
                  </a:cubicBezTo>
                  <a:cubicBezTo>
                    <a:pt x="182" y="3514"/>
                    <a:pt x="-78" y="4642"/>
                    <a:pt x="20" y="6373"/>
                  </a:cubicBezTo>
                  <a:cubicBezTo>
                    <a:pt x="117" y="8104"/>
                    <a:pt x="573" y="10438"/>
                    <a:pt x="1451" y="12507"/>
                  </a:cubicBezTo>
                  <a:cubicBezTo>
                    <a:pt x="2329" y="14577"/>
                    <a:pt x="3630" y="16383"/>
                    <a:pt x="5257" y="17851"/>
                  </a:cubicBezTo>
                  <a:cubicBezTo>
                    <a:pt x="6883" y="19318"/>
                    <a:pt x="8835" y="20447"/>
                    <a:pt x="10755" y="20974"/>
                  </a:cubicBezTo>
                  <a:cubicBezTo>
                    <a:pt x="12674" y="21501"/>
                    <a:pt x="14561" y="21426"/>
                    <a:pt x="16350" y="20297"/>
                  </a:cubicBezTo>
                  <a:cubicBezTo>
                    <a:pt x="18139" y="19168"/>
                    <a:pt x="19830" y="16985"/>
                    <a:pt x="21522" y="14803"/>
                  </a:cubicBezTo>
                </a:path>
              </a:pathLst>
            </a:custGeom>
            <a:noFill/>
            <a:ln w="889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3" name="Line"/>
            <p:cNvSpPr/>
            <p:nvPr/>
          </p:nvSpPr>
          <p:spPr>
            <a:xfrm>
              <a:off x="4021797" y="785903"/>
              <a:ext cx="422369" cy="507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731" y="1325"/>
                    <a:pt x="3462" y="2650"/>
                    <a:pt x="5123" y="3974"/>
                  </a:cubicBezTo>
                  <a:cubicBezTo>
                    <a:pt x="6785" y="5299"/>
                    <a:pt x="8377" y="6624"/>
                    <a:pt x="9969" y="8064"/>
                  </a:cubicBezTo>
                  <a:cubicBezTo>
                    <a:pt x="11562" y="9504"/>
                    <a:pt x="13154" y="11059"/>
                    <a:pt x="14677" y="12528"/>
                  </a:cubicBezTo>
                  <a:cubicBezTo>
                    <a:pt x="16200" y="13997"/>
                    <a:pt x="17654" y="15379"/>
                    <a:pt x="18762" y="16704"/>
                  </a:cubicBezTo>
                  <a:cubicBezTo>
                    <a:pt x="19869" y="18029"/>
                    <a:pt x="20631" y="19296"/>
                    <a:pt x="21046" y="20102"/>
                  </a:cubicBezTo>
                  <a:cubicBezTo>
                    <a:pt x="21462" y="20909"/>
                    <a:pt x="21531" y="21254"/>
                    <a:pt x="21600" y="21600"/>
                  </a:cubicBezTo>
                </a:path>
              </a:pathLst>
            </a:custGeom>
            <a:noFill/>
            <a:ln w="889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4" name="Line"/>
            <p:cNvSpPr/>
            <p:nvPr/>
          </p:nvSpPr>
          <p:spPr>
            <a:xfrm>
              <a:off x="4098959" y="923985"/>
              <a:ext cx="255860" cy="138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4000" y="17365"/>
                    <a:pt x="8000" y="13129"/>
                    <a:pt x="11600" y="9529"/>
                  </a:cubicBezTo>
                  <a:cubicBezTo>
                    <a:pt x="15200" y="5929"/>
                    <a:pt x="18400" y="2965"/>
                    <a:pt x="21600" y="0"/>
                  </a:cubicBezTo>
                </a:path>
              </a:pathLst>
            </a:custGeom>
            <a:noFill/>
            <a:ln w="889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5" name="Line"/>
            <p:cNvSpPr/>
            <p:nvPr/>
          </p:nvSpPr>
          <p:spPr>
            <a:xfrm>
              <a:off x="4379186" y="607209"/>
              <a:ext cx="406123" cy="4711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440" y="1117"/>
                    <a:pt x="2880" y="2234"/>
                    <a:pt x="4464" y="3538"/>
                  </a:cubicBezTo>
                  <a:cubicBezTo>
                    <a:pt x="6048" y="4841"/>
                    <a:pt x="7776" y="6331"/>
                    <a:pt x="9360" y="7728"/>
                  </a:cubicBezTo>
                  <a:cubicBezTo>
                    <a:pt x="10944" y="9124"/>
                    <a:pt x="12384" y="10428"/>
                    <a:pt x="13968" y="11886"/>
                  </a:cubicBezTo>
                  <a:cubicBezTo>
                    <a:pt x="15552" y="13345"/>
                    <a:pt x="17280" y="14959"/>
                    <a:pt x="18576" y="16479"/>
                  </a:cubicBezTo>
                  <a:cubicBezTo>
                    <a:pt x="19872" y="18000"/>
                    <a:pt x="20736" y="19428"/>
                    <a:pt x="21168" y="20266"/>
                  </a:cubicBezTo>
                  <a:cubicBezTo>
                    <a:pt x="21600" y="21103"/>
                    <a:pt x="21600" y="21352"/>
                    <a:pt x="21600" y="21600"/>
                  </a:cubicBezTo>
                </a:path>
              </a:pathLst>
            </a:custGeom>
            <a:noFill/>
            <a:ln w="889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6" name="Line"/>
            <p:cNvSpPr/>
            <p:nvPr/>
          </p:nvSpPr>
          <p:spPr>
            <a:xfrm>
              <a:off x="4399491" y="700617"/>
              <a:ext cx="239613" cy="146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3905" y="17800"/>
                    <a:pt x="7810" y="14000"/>
                    <a:pt x="11410" y="10400"/>
                  </a:cubicBezTo>
                  <a:cubicBezTo>
                    <a:pt x="15010" y="6800"/>
                    <a:pt x="18305" y="3400"/>
                    <a:pt x="21600" y="0"/>
                  </a:cubicBezTo>
                </a:path>
              </a:pathLst>
            </a:custGeom>
            <a:noFill/>
            <a:ln w="889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7" name="Line"/>
            <p:cNvSpPr/>
            <p:nvPr/>
          </p:nvSpPr>
          <p:spPr>
            <a:xfrm>
              <a:off x="4810545" y="462111"/>
              <a:ext cx="471297" cy="41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356" extrusionOk="0">
                  <a:moveTo>
                    <a:pt x="329" y="11022"/>
                  </a:moveTo>
                  <a:cubicBezTo>
                    <a:pt x="1986" y="9768"/>
                    <a:pt x="3643" y="8513"/>
                    <a:pt x="5391" y="7294"/>
                  </a:cubicBezTo>
                  <a:cubicBezTo>
                    <a:pt x="7140" y="6075"/>
                    <a:pt x="8981" y="4890"/>
                    <a:pt x="10208" y="4124"/>
                  </a:cubicBezTo>
                  <a:cubicBezTo>
                    <a:pt x="11436" y="3357"/>
                    <a:pt x="12049" y="3009"/>
                    <a:pt x="12448" y="2695"/>
                  </a:cubicBezTo>
                  <a:cubicBezTo>
                    <a:pt x="12847" y="2382"/>
                    <a:pt x="13031" y="2103"/>
                    <a:pt x="12878" y="1789"/>
                  </a:cubicBezTo>
                  <a:cubicBezTo>
                    <a:pt x="12724" y="1476"/>
                    <a:pt x="12233" y="1128"/>
                    <a:pt x="11190" y="779"/>
                  </a:cubicBezTo>
                  <a:cubicBezTo>
                    <a:pt x="10147" y="431"/>
                    <a:pt x="8552" y="82"/>
                    <a:pt x="7079" y="13"/>
                  </a:cubicBezTo>
                  <a:cubicBezTo>
                    <a:pt x="5606" y="-57"/>
                    <a:pt x="4256" y="152"/>
                    <a:pt x="3152" y="814"/>
                  </a:cubicBezTo>
                  <a:cubicBezTo>
                    <a:pt x="2047" y="1476"/>
                    <a:pt x="1188" y="2591"/>
                    <a:pt x="636" y="4228"/>
                  </a:cubicBezTo>
                  <a:cubicBezTo>
                    <a:pt x="83" y="5866"/>
                    <a:pt x="-162" y="8026"/>
                    <a:pt x="114" y="9942"/>
                  </a:cubicBezTo>
                  <a:cubicBezTo>
                    <a:pt x="390" y="11858"/>
                    <a:pt x="1188" y="13530"/>
                    <a:pt x="2507" y="15237"/>
                  </a:cubicBezTo>
                  <a:cubicBezTo>
                    <a:pt x="3827" y="16944"/>
                    <a:pt x="5668" y="18686"/>
                    <a:pt x="7662" y="19836"/>
                  </a:cubicBezTo>
                  <a:cubicBezTo>
                    <a:pt x="9656" y="20986"/>
                    <a:pt x="11804" y="21543"/>
                    <a:pt x="13768" y="21299"/>
                  </a:cubicBezTo>
                  <a:cubicBezTo>
                    <a:pt x="15731" y="21055"/>
                    <a:pt x="17511" y="20010"/>
                    <a:pt x="18769" y="18686"/>
                  </a:cubicBezTo>
                  <a:cubicBezTo>
                    <a:pt x="20027" y="17362"/>
                    <a:pt x="20763" y="15760"/>
                    <a:pt x="21101" y="14401"/>
                  </a:cubicBezTo>
                  <a:cubicBezTo>
                    <a:pt x="21438" y="13042"/>
                    <a:pt x="21377" y="11928"/>
                    <a:pt x="21315" y="10813"/>
                  </a:cubicBezTo>
                </a:path>
              </a:pathLst>
            </a:custGeom>
            <a:noFill/>
            <a:ln w="889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8" name="Line"/>
            <p:cNvSpPr/>
            <p:nvPr/>
          </p:nvSpPr>
          <p:spPr>
            <a:xfrm>
              <a:off x="4958918" y="278249"/>
              <a:ext cx="102556" cy="154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extrusionOk="0">
                  <a:moveTo>
                    <a:pt x="212" y="21600"/>
                  </a:moveTo>
                  <a:cubicBezTo>
                    <a:pt x="-69" y="20653"/>
                    <a:pt x="-349" y="19705"/>
                    <a:pt x="1334" y="17811"/>
                  </a:cubicBezTo>
                  <a:cubicBezTo>
                    <a:pt x="3017" y="15916"/>
                    <a:pt x="6664" y="13074"/>
                    <a:pt x="10311" y="9947"/>
                  </a:cubicBezTo>
                  <a:cubicBezTo>
                    <a:pt x="13957" y="6821"/>
                    <a:pt x="17604" y="3411"/>
                    <a:pt x="21251" y="0"/>
                  </a:cubicBezTo>
                </a:path>
              </a:pathLst>
            </a:custGeom>
            <a:noFill/>
            <a:ln w="889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9" name="Line"/>
            <p:cNvSpPr/>
            <p:nvPr/>
          </p:nvSpPr>
          <p:spPr>
            <a:xfrm>
              <a:off x="2650947" y="2264191"/>
              <a:ext cx="842891" cy="732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7" h="21572" extrusionOk="0">
                  <a:moveTo>
                    <a:pt x="680" y="0"/>
                  </a:moveTo>
                  <a:cubicBezTo>
                    <a:pt x="472" y="80"/>
                    <a:pt x="264" y="159"/>
                    <a:pt x="160" y="299"/>
                  </a:cubicBezTo>
                  <a:cubicBezTo>
                    <a:pt x="56" y="438"/>
                    <a:pt x="56" y="638"/>
                    <a:pt x="39" y="1375"/>
                  </a:cubicBezTo>
                  <a:cubicBezTo>
                    <a:pt x="22" y="2112"/>
                    <a:pt x="-13" y="3387"/>
                    <a:pt x="4" y="4603"/>
                  </a:cubicBezTo>
                  <a:cubicBezTo>
                    <a:pt x="22" y="5818"/>
                    <a:pt x="91" y="6974"/>
                    <a:pt x="247" y="8230"/>
                  </a:cubicBezTo>
                  <a:cubicBezTo>
                    <a:pt x="403" y="9485"/>
                    <a:pt x="646" y="10840"/>
                    <a:pt x="1114" y="12095"/>
                  </a:cubicBezTo>
                  <a:cubicBezTo>
                    <a:pt x="1582" y="13351"/>
                    <a:pt x="2275" y="14506"/>
                    <a:pt x="3142" y="15562"/>
                  </a:cubicBezTo>
                  <a:cubicBezTo>
                    <a:pt x="4009" y="16618"/>
                    <a:pt x="5049" y="17575"/>
                    <a:pt x="6124" y="18312"/>
                  </a:cubicBezTo>
                  <a:cubicBezTo>
                    <a:pt x="7199" y="19049"/>
                    <a:pt x="8308" y="19568"/>
                    <a:pt x="9452" y="20006"/>
                  </a:cubicBezTo>
                  <a:cubicBezTo>
                    <a:pt x="10596" y="20444"/>
                    <a:pt x="11775" y="20803"/>
                    <a:pt x="12902" y="21042"/>
                  </a:cubicBezTo>
                  <a:cubicBezTo>
                    <a:pt x="14029" y="21281"/>
                    <a:pt x="15104" y="21401"/>
                    <a:pt x="16265" y="21461"/>
                  </a:cubicBezTo>
                  <a:cubicBezTo>
                    <a:pt x="17426" y="21520"/>
                    <a:pt x="18675" y="21520"/>
                    <a:pt x="19507" y="21540"/>
                  </a:cubicBezTo>
                  <a:cubicBezTo>
                    <a:pt x="20339" y="21560"/>
                    <a:pt x="20755" y="21600"/>
                    <a:pt x="21032" y="21540"/>
                  </a:cubicBezTo>
                  <a:cubicBezTo>
                    <a:pt x="21310" y="21480"/>
                    <a:pt x="21448" y="21321"/>
                    <a:pt x="21587" y="21162"/>
                  </a:cubicBezTo>
                </a:path>
              </a:pathLst>
            </a:custGeom>
            <a:noFill/>
            <a:ln w="889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40" name="Line"/>
            <p:cNvSpPr/>
            <p:nvPr/>
          </p:nvSpPr>
          <p:spPr>
            <a:xfrm>
              <a:off x="3538510" y="2784029"/>
              <a:ext cx="12015" cy="332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0" h="21464" extrusionOk="0">
                  <a:moveTo>
                    <a:pt x="0" y="0"/>
                  </a:moveTo>
                  <a:cubicBezTo>
                    <a:pt x="2400" y="2973"/>
                    <a:pt x="4801" y="5947"/>
                    <a:pt x="7200" y="9007"/>
                  </a:cubicBezTo>
                  <a:cubicBezTo>
                    <a:pt x="9600" y="12068"/>
                    <a:pt x="12000" y="15216"/>
                    <a:pt x="14400" y="17009"/>
                  </a:cubicBezTo>
                  <a:cubicBezTo>
                    <a:pt x="16799" y="18802"/>
                    <a:pt x="19200" y="19239"/>
                    <a:pt x="20400" y="19851"/>
                  </a:cubicBezTo>
                  <a:cubicBezTo>
                    <a:pt x="21600" y="20463"/>
                    <a:pt x="21600" y="21250"/>
                    <a:pt x="20400" y="21425"/>
                  </a:cubicBezTo>
                  <a:cubicBezTo>
                    <a:pt x="19200" y="21600"/>
                    <a:pt x="16799" y="21163"/>
                    <a:pt x="14400" y="20682"/>
                  </a:cubicBezTo>
                  <a:cubicBezTo>
                    <a:pt x="12000" y="20201"/>
                    <a:pt x="9600" y="19676"/>
                    <a:pt x="7201" y="19151"/>
                  </a:cubicBezTo>
                </a:path>
              </a:pathLst>
            </a:custGeom>
            <a:noFill/>
            <a:ln w="889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41" name="Line"/>
            <p:cNvSpPr/>
            <p:nvPr/>
          </p:nvSpPr>
          <p:spPr>
            <a:xfrm>
              <a:off x="3567483" y="2759662"/>
              <a:ext cx="216469" cy="363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509" extrusionOk="0">
                  <a:moveTo>
                    <a:pt x="348" y="0"/>
                  </a:moveTo>
                  <a:cubicBezTo>
                    <a:pt x="348" y="400"/>
                    <a:pt x="348" y="800"/>
                    <a:pt x="952" y="1280"/>
                  </a:cubicBezTo>
                  <a:cubicBezTo>
                    <a:pt x="1556" y="1760"/>
                    <a:pt x="2763" y="2320"/>
                    <a:pt x="5044" y="3440"/>
                  </a:cubicBezTo>
                  <a:cubicBezTo>
                    <a:pt x="7325" y="4560"/>
                    <a:pt x="10679" y="6240"/>
                    <a:pt x="13429" y="7640"/>
                  </a:cubicBezTo>
                  <a:cubicBezTo>
                    <a:pt x="16180" y="9040"/>
                    <a:pt x="18326" y="10160"/>
                    <a:pt x="19601" y="10880"/>
                  </a:cubicBezTo>
                  <a:cubicBezTo>
                    <a:pt x="20875" y="11600"/>
                    <a:pt x="21278" y="11920"/>
                    <a:pt x="21412" y="12280"/>
                  </a:cubicBezTo>
                  <a:cubicBezTo>
                    <a:pt x="21546" y="12640"/>
                    <a:pt x="21412" y="13040"/>
                    <a:pt x="20070" y="13840"/>
                  </a:cubicBezTo>
                  <a:cubicBezTo>
                    <a:pt x="18729" y="14640"/>
                    <a:pt x="16180" y="15840"/>
                    <a:pt x="13027" y="17120"/>
                  </a:cubicBezTo>
                  <a:cubicBezTo>
                    <a:pt x="9874" y="18400"/>
                    <a:pt x="6117" y="19760"/>
                    <a:pt x="3837" y="20560"/>
                  </a:cubicBezTo>
                  <a:cubicBezTo>
                    <a:pt x="1556" y="21360"/>
                    <a:pt x="751" y="21600"/>
                    <a:pt x="348" y="21480"/>
                  </a:cubicBezTo>
                  <a:cubicBezTo>
                    <a:pt x="-54" y="21360"/>
                    <a:pt x="-54" y="20880"/>
                    <a:pt x="80" y="19640"/>
                  </a:cubicBezTo>
                  <a:cubicBezTo>
                    <a:pt x="214" y="18400"/>
                    <a:pt x="483" y="16400"/>
                    <a:pt x="617" y="14320"/>
                  </a:cubicBezTo>
                  <a:cubicBezTo>
                    <a:pt x="751" y="12240"/>
                    <a:pt x="751" y="10080"/>
                    <a:pt x="751" y="8800"/>
                  </a:cubicBezTo>
                  <a:cubicBezTo>
                    <a:pt x="751" y="7520"/>
                    <a:pt x="751" y="7120"/>
                    <a:pt x="885" y="7120"/>
                  </a:cubicBezTo>
                  <a:cubicBezTo>
                    <a:pt x="1019" y="7120"/>
                    <a:pt x="1288" y="7520"/>
                    <a:pt x="1824" y="8680"/>
                  </a:cubicBezTo>
                  <a:cubicBezTo>
                    <a:pt x="2361" y="9840"/>
                    <a:pt x="3166" y="11760"/>
                    <a:pt x="3837" y="13040"/>
                  </a:cubicBezTo>
                  <a:cubicBezTo>
                    <a:pt x="4507" y="14320"/>
                    <a:pt x="5044" y="14960"/>
                    <a:pt x="5447" y="15080"/>
                  </a:cubicBezTo>
                  <a:cubicBezTo>
                    <a:pt x="5849" y="15200"/>
                    <a:pt x="6117" y="14800"/>
                    <a:pt x="6252" y="13760"/>
                  </a:cubicBezTo>
                  <a:cubicBezTo>
                    <a:pt x="6386" y="12720"/>
                    <a:pt x="6386" y="11040"/>
                    <a:pt x="6386" y="10000"/>
                  </a:cubicBezTo>
                  <a:cubicBezTo>
                    <a:pt x="6386" y="8960"/>
                    <a:pt x="6386" y="8560"/>
                    <a:pt x="6386" y="8160"/>
                  </a:cubicBezTo>
                  <a:cubicBezTo>
                    <a:pt x="6386" y="7760"/>
                    <a:pt x="6386" y="7360"/>
                    <a:pt x="6654" y="7280"/>
                  </a:cubicBezTo>
                  <a:cubicBezTo>
                    <a:pt x="6922" y="7200"/>
                    <a:pt x="7459" y="7440"/>
                    <a:pt x="8599" y="8240"/>
                  </a:cubicBezTo>
                  <a:cubicBezTo>
                    <a:pt x="9740" y="9040"/>
                    <a:pt x="11484" y="10400"/>
                    <a:pt x="12758" y="11320"/>
                  </a:cubicBezTo>
                  <a:cubicBezTo>
                    <a:pt x="14033" y="12240"/>
                    <a:pt x="14838" y="12720"/>
                    <a:pt x="15106" y="12760"/>
                  </a:cubicBezTo>
                  <a:cubicBezTo>
                    <a:pt x="15375" y="12800"/>
                    <a:pt x="15106" y="12400"/>
                    <a:pt x="14972" y="12160"/>
                  </a:cubicBezTo>
                  <a:cubicBezTo>
                    <a:pt x="14838" y="11920"/>
                    <a:pt x="14838" y="11840"/>
                    <a:pt x="14838" y="11760"/>
                  </a:cubicBezTo>
                </a:path>
              </a:pathLst>
            </a:custGeom>
            <a:noFill/>
            <a:ln w="889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Quel produit céréalier aimes-tu manger?"/>
          <p:cNvSpPr txBox="1">
            <a:spLocks noGrp="1"/>
          </p:cNvSpPr>
          <p:nvPr>
            <p:ph type="title"/>
          </p:nvPr>
        </p:nvSpPr>
        <p:spPr>
          <a:xfrm>
            <a:off x="785834" y="1550987"/>
            <a:ext cx="22812331" cy="4388021"/>
          </a:xfrm>
          <a:prstGeom prst="rect">
            <a:avLst/>
          </a:prstGeom>
        </p:spPr>
        <p:txBody>
          <a:bodyPr/>
          <a:lstStyle/>
          <a:p>
            <a:r>
              <a:t>Quel produit céréalier aimes-tu manger?</a:t>
            </a:r>
          </a:p>
        </p:txBody>
      </p:sp>
      <p:sp>
        <p:nvSpPr>
          <p:cNvPr id="345" name="J’aime manger du/des ...…"/>
          <p:cNvSpPr txBox="1"/>
          <p:nvPr/>
        </p:nvSpPr>
        <p:spPr>
          <a:xfrm>
            <a:off x="832569" y="7337105"/>
            <a:ext cx="13728923" cy="40008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/>
          <a:p>
            <a:pPr defTabSz="784225">
              <a:lnSpc>
                <a:spcPct val="80000"/>
              </a:lnSpc>
              <a:defRPr sz="8169" spc="-245">
                <a:gradFill flip="none" rotWithShape="1">
                  <a:gsLst>
                    <a:gs pos="0">
                      <a:srgbClr val="5E03FF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Graphik Semibold"/>
              </a:defRPr>
            </a:pPr>
            <a:r>
              <a:t>J’aime manger du/des ...</a:t>
            </a:r>
          </a:p>
          <a:p>
            <a:pPr defTabSz="784225">
              <a:lnSpc>
                <a:spcPct val="80000"/>
              </a:lnSpc>
              <a:defRPr sz="8169" spc="-245">
                <a:gradFill flip="none" rotWithShape="1">
                  <a:gsLst>
                    <a:gs pos="0">
                      <a:srgbClr val="5E03FF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Graphik Semibold"/>
              </a:defRPr>
            </a:pPr>
            <a:r>
              <a:t>(des céréales, du pain, du riz)</a:t>
            </a:r>
          </a:p>
        </p:txBody>
      </p:sp>
      <p:pic>
        <p:nvPicPr>
          <p:cNvPr id="4" name="Graphic 3" descr="Home with solid fill">
            <a:hlinkClick r:id="rId2" action="ppaction://hlinksldjump"/>
            <a:extLst>
              <a:ext uri="{FF2B5EF4-FFF2-40B4-BE49-F238E27FC236}">
                <a16:creationId xmlns:a16="http://schemas.microsoft.com/office/drawing/2014/main" id="{61345CF1-919F-4B08-A7B0-92F7A2D4F8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448175" y="984248"/>
            <a:ext cx="2305051" cy="230505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Que manges-tu au déjeuner?"/>
          <p:cNvSpPr txBox="1">
            <a:spLocks noGrp="1"/>
          </p:cNvSpPr>
          <p:nvPr>
            <p:ph type="title"/>
          </p:nvPr>
        </p:nvSpPr>
        <p:spPr>
          <a:xfrm>
            <a:off x="703011" y="215241"/>
            <a:ext cx="21844001" cy="3873501"/>
          </a:xfrm>
          <a:prstGeom prst="rect">
            <a:avLst/>
          </a:prstGeom>
        </p:spPr>
        <p:txBody>
          <a:bodyPr/>
          <a:lstStyle/>
          <a:p>
            <a:r>
              <a:t>Que manges-tu au déjeuner?</a:t>
            </a:r>
          </a:p>
        </p:txBody>
      </p:sp>
      <p:pic>
        <p:nvPicPr>
          <p:cNvPr id="34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13910" y="5349190"/>
            <a:ext cx="7708490" cy="7799895"/>
          </a:xfrm>
          <a:prstGeom prst="rect">
            <a:avLst/>
          </a:prstGeom>
          <a:ln w="12700">
            <a:miter lim="400000"/>
          </a:ln>
        </p:spPr>
      </p:pic>
      <p:sp>
        <p:nvSpPr>
          <p:cNvPr id="349" name="Au déjeuné je mange du ..."/>
          <p:cNvSpPr txBox="1"/>
          <p:nvPr/>
        </p:nvSpPr>
        <p:spPr>
          <a:xfrm>
            <a:off x="1488024" y="4087361"/>
            <a:ext cx="13888130" cy="15006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8400" spc="-252">
                <a:gradFill flip="none" rotWithShape="1">
                  <a:gsLst>
                    <a:gs pos="0">
                      <a:srgbClr val="5E03FF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Graphik Semibold"/>
              </a:defRPr>
            </a:lvl1pPr>
          </a:lstStyle>
          <a:p>
            <a:r>
              <a:t>Au déjeuné je mange du ...</a:t>
            </a:r>
          </a:p>
        </p:txBody>
      </p:sp>
      <p:grpSp>
        <p:nvGrpSpPr>
          <p:cNvPr id="386" name="Drawing"/>
          <p:cNvGrpSpPr/>
          <p:nvPr/>
        </p:nvGrpSpPr>
        <p:grpSpPr>
          <a:xfrm>
            <a:off x="5958151" y="6458046"/>
            <a:ext cx="4196121" cy="5901183"/>
            <a:chOff x="0" y="0"/>
            <a:chExt cx="4196120" cy="5901182"/>
          </a:xfrm>
        </p:grpSpPr>
        <p:sp>
          <p:nvSpPr>
            <p:cNvPr id="350" name="Line"/>
            <p:cNvSpPr/>
            <p:nvPr/>
          </p:nvSpPr>
          <p:spPr>
            <a:xfrm>
              <a:off x="0" y="224802"/>
              <a:ext cx="347118" cy="510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3" h="21419" extrusionOk="0">
                  <a:moveTo>
                    <a:pt x="16357" y="482"/>
                  </a:moveTo>
                  <a:cubicBezTo>
                    <a:pt x="16357" y="1789"/>
                    <a:pt x="16357" y="3096"/>
                    <a:pt x="16357" y="3955"/>
                  </a:cubicBezTo>
                  <a:cubicBezTo>
                    <a:pt x="16357" y="4815"/>
                    <a:pt x="16357" y="5228"/>
                    <a:pt x="16306" y="5194"/>
                  </a:cubicBezTo>
                  <a:cubicBezTo>
                    <a:pt x="16255" y="5159"/>
                    <a:pt x="16153" y="4678"/>
                    <a:pt x="15898" y="3852"/>
                  </a:cubicBezTo>
                  <a:cubicBezTo>
                    <a:pt x="15644" y="3027"/>
                    <a:pt x="15236" y="1857"/>
                    <a:pt x="14523" y="1101"/>
                  </a:cubicBezTo>
                  <a:cubicBezTo>
                    <a:pt x="13810" y="344"/>
                    <a:pt x="12791" y="0"/>
                    <a:pt x="11364" y="0"/>
                  </a:cubicBezTo>
                  <a:cubicBezTo>
                    <a:pt x="9938" y="0"/>
                    <a:pt x="8104" y="344"/>
                    <a:pt x="6270" y="1204"/>
                  </a:cubicBezTo>
                  <a:cubicBezTo>
                    <a:pt x="4436" y="2064"/>
                    <a:pt x="2602" y="3439"/>
                    <a:pt x="1481" y="5262"/>
                  </a:cubicBezTo>
                  <a:cubicBezTo>
                    <a:pt x="361" y="7085"/>
                    <a:pt x="-47" y="9355"/>
                    <a:pt x="4" y="11419"/>
                  </a:cubicBezTo>
                  <a:cubicBezTo>
                    <a:pt x="55" y="13483"/>
                    <a:pt x="564" y="15340"/>
                    <a:pt x="1430" y="16888"/>
                  </a:cubicBezTo>
                  <a:cubicBezTo>
                    <a:pt x="2296" y="18436"/>
                    <a:pt x="3519" y="19674"/>
                    <a:pt x="5302" y="20465"/>
                  </a:cubicBezTo>
                  <a:cubicBezTo>
                    <a:pt x="7085" y="21256"/>
                    <a:pt x="9428" y="21600"/>
                    <a:pt x="11823" y="21325"/>
                  </a:cubicBezTo>
                  <a:cubicBezTo>
                    <a:pt x="14217" y="21050"/>
                    <a:pt x="16662" y="20155"/>
                    <a:pt x="18293" y="19296"/>
                  </a:cubicBezTo>
                  <a:cubicBezTo>
                    <a:pt x="19923" y="18436"/>
                    <a:pt x="20738" y="17610"/>
                    <a:pt x="21553" y="16785"/>
                  </a:cubicBezTo>
                </a:path>
              </a:pathLst>
            </a:custGeom>
            <a:noFill/>
            <a:ln w="889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1" name="Line"/>
            <p:cNvSpPr/>
            <p:nvPr/>
          </p:nvSpPr>
          <p:spPr>
            <a:xfrm>
              <a:off x="519410" y="241416"/>
              <a:ext cx="408584" cy="461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96" extrusionOk="0">
                  <a:moveTo>
                    <a:pt x="0" y="6584"/>
                  </a:moveTo>
                  <a:cubicBezTo>
                    <a:pt x="1475" y="6281"/>
                    <a:pt x="2949" y="5978"/>
                    <a:pt x="5161" y="5751"/>
                  </a:cubicBezTo>
                  <a:cubicBezTo>
                    <a:pt x="7373" y="5523"/>
                    <a:pt x="10323" y="5372"/>
                    <a:pt x="12014" y="5334"/>
                  </a:cubicBezTo>
                  <a:cubicBezTo>
                    <a:pt x="13706" y="5296"/>
                    <a:pt x="14140" y="5372"/>
                    <a:pt x="14704" y="5523"/>
                  </a:cubicBezTo>
                  <a:cubicBezTo>
                    <a:pt x="15267" y="5675"/>
                    <a:pt x="15961" y="5902"/>
                    <a:pt x="16308" y="5826"/>
                  </a:cubicBezTo>
                  <a:cubicBezTo>
                    <a:pt x="16655" y="5751"/>
                    <a:pt x="16655" y="5372"/>
                    <a:pt x="16569" y="4727"/>
                  </a:cubicBezTo>
                  <a:cubicBezTo>
                    <a:pt x="16482" y="4083"/>
                    <a:pt x="16308" y="3174"/>
                    <a:pt x="15701" y="2340"/>
                  </a:cubicBezTo>
                  <a:cubicBezTo>
                    <a:pt x="15094" y="1506"/>
                    <a:pt x="14053" y="748"/>
                    <a:pt x="12839" y="332"/>
                  </a:cubicBezTo>
                  <a:cubicBezTo>
                    <a:pt x="11624" y="-85"/>
                    <a:pt x="10236" y="-161"/>
                    <a:pt x="8545" y="407"/>
                  </a:cubicBezTo>
                  <a:cubicBezTo>
                    <a:pt x="6853" y="976"/>
                    <a:pt x="4858" y="2188"/>
                    <a:pt x="3427" y="3553"/>
                  </a:cubicBezTo>
                  <a:cubicBezTo>
                    <a:pt x="1995" y="4917"/>
                    <a:pt x="1128" y="6433"/>
                    <a:pt x="651" y="8214"/>
                  </a:cubicBezTo>
                  <a:cubicBezTo>
                    <a:pt x="173" y="9995"/>
                    <a:pt x="87" y="12041"/>
                    <a:pt x="607" y="13974"/>
                  </a:cubicBezTo>
                  <a:cubicBezTo>
                    <a:pt x="1128" y="15906"/>
                    <a:pt x="2255" y="17725"/>
                    <a:pt x="3817" y="19014"/>
                  </a:cubicBezTo>
                  <a:cubicBezTo>
                    <a:pt x="5378" y="20302"/>
                    <a:pt x="7373" y="21060"/>
                    <a:pt x="9542" y="21250"/>
                  </a:cubicBezTo>
                  <a:cubicBezTo>
                    <a:pt x="11711" y="21439"/>
                    <a:pt x="14053" y="21060"/>
                    <a:pt x="16092" y="19999"/>
                  </a:cubicBezTo>
                  <a:cubicBezTo>
                    <a:pt x="18130" y="18938"/>
                    <a:pt x="19865" y="17195"/>
                    <a:pt x="21600" y="15452"/>
                  </a:cubicBezTo>
                </a:path>
              </a:pathLst>
            </a:custGeom>
            <a:noFill/>
            <a:ln w="889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2" name="Line"/>
            <p:cNvSpPr/>
            <p:nvPr/>
          </p:nvSpPr>
          <p:spPr>
            <a:xfrm>
              <a:off x="731086" y="0"/>
              <a:ext cx="211676" cy="73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4353" y="17760"/>
                    <a:pt x="8707" y="13920"/>
                    <a:pt x="12307" y="10320"/>
                  </a:cubicBezTo>
                  <a:cubicBezTo>
                    <a:pt x="15907" y="6720"/>
                    <a:pt x="18753" y="3360"/>
                    <a:pt x="21600" y="0"/>
                  </a:cubicBezTo>
                </a:path>
              </a:pathLst>
            </a:custGeom>
            <a:noFill/>
            <a:ln w="889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3" name="Line"/>
            <p:cNvSpPr/>
            <p:nvPr/>
          </p:nvSpPr>
          <p:spPr>
            <a:xfrm>
              <a:off x="1085520" y="201830"/>
              <a:ext cx="329821" cy="407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66" extrusionOk="0">
                  <a:moveTo>
                    <a:pt x="0" y="2592"/>
                  </a:moveTo>
                  <a:cubicBezTo>
                    <a:pt x="1397" y="5616"/>
                    <a:pt x="2794" y="8640"/>
                    <a:pt x="3761" y="11405"/>
                  </a:cubicBezTo>
                  <a:cubicBezTo>
                    <a:pt x="4728" y="14170"/>
                    <a:pt x="5266" y="16675"/>
                    <a:pt x="5588" y="18187"/>
                  </a:cubicBezTo>
                  <a:cubicBezTo>
                    <a:pt x="5910" y="19699"/>
                    <a:pt x="6018" y="20218"/>
                    <a:pt x="6125" y="20693"/>
                  </a:cubicBezTo>
                  <a:cubicBezTo>
                    <a:pt x="6233" y="21168"/>
                    <a:pt x="6340" y="21600"/>
                    <a:pt x="6394" y="21427"/>
                  </a:cubicBezTo>
                  <a:cubicBezTo>
                    <a:pt x="6448" y="21254"/>
                    <a:pt x="6448" y="20477"/>
                    <a:pt x="6125" y="18662"/>
                  </a:cubicBezTo>
                  <a:cubicBezTo>
                    <a:pt x="5803" y="16848"/>
                    <a:pt x="5158" y="13997"/>
                    <a:pt x="4728" y="11621"/>
                  </a:cubicBezTo>
                  <a:cubicBezTo>
                    <a:pt x="4299" y="9245"/>
                    <a:pt x="4084" y="7344"/>
                    <a:pt x="4406" y="5875"/>
                  </a:cubicBezTo>
                  <a:cubicBezTo>
                    <a:pt x="4728" y="4406"/>
                    <a:pt x="5588" y="3370"/>
                    <a:pt x="7630" y="2462"/>
                  </a:cubicBezTo>
                  <a:cubicBezTo>
                    <a:pt x="9672" y="1555"/>
                    <a:pt x="12896" y="778"/>
                    <a:pt x="15421" y="389"/>
                  </a:cubicBezTo>
                  <a:cubicBezTo>
                    <a:pt x="17946" y="0"/>
                    <a:pt x="19773" y="0"/>
                    <a:pt x="21600" y="0"/>
                  </a:cubicBezTo>
                </a:path>
              </a:pathLst>
            </a:custGeom>
            <a:noFill/>
            <a:ln w="889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4" name="Line"/>
            <p:cNvSpPr/>
            <p:nvPr/>
          </p:nvSpPr>
          <p:spPr>
            <a:xfrm>
              <a:off x="1650288" y="222587"/>
              <a:ext cx="350852" cy="4709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1306" extrusionOk="0">
                  <a:moveTo>
                    <a:pt x="986" y="7078"/>
                  </a:moveTo>
                  <a:cubicBezTo>
                    <a:pt x="4603" y="6781"/>
                    <a:pt x="8220" y="6484"/>
                    <a:pt x="10781" y="6336"/>
                  </a:cubicBezTo>
                  <a:cubicBezTo>
                    <a:pt x="13343" y="6187"/>
                    <a:pt x="14850" y="6187"/>
                    <a:pt x="16006" y="6262"/>
                  </a:cubicBezTo>
                  <a:cubicBezTo>
                    <a:pt x="17161" y="6336"/>
                    <a:pt x="17965" y="6484"/>
                    <a:pt x="18417" y="6373"/>
                  </a:cubicBezTo>
                  <a:cubicBezTo>
                    <a:pt x="18869" y="6262"/>
                    <a:pt x="18969" y="5890"/>
                    <a:pt x="18969" y="5334"/>
                  </a:cubicBezTo>
                  <a:cubicBezTo>
                    <a:pt x="18969" y="4777"/>
                    <a:pt x="18869" y="4035"/>
                    <a:pt x="18417" y="3367"/>
                  </a:cubicBezTo>
                  <a:cubicBezTo>
                    <a:pt x="17965" y="2699"/>
                    <a:pt x="17161" y="2105"/>
                    <a:pt x="15654" y="1511"/>
                  </a:cubicBezTo>
                  <a:cubicBezTo>
                    <a:pt x="14147" y="917"/>
                    <a:pt x="11937" y="323"/>
                    <a:pt x="10078" y="101"/>
                  </a:cubicBezTo>
                  <a:cubicBezTo>
                    <a:pt x="8220" y="-122"/>
                    <a:pt x="6713" y="26"/>
                    <a:pt x="5356" y="546"/>
                  </a:cubicBezTo>
                  <a:cubicBezTo>
                    <a:pt x="4000" y="1066"/>
                    <a:pt x="2794" y="1956"/>
                    <a:pt x="1890" y="3330"/>
                  </a:cubicBezTo>
                  <a:cubicBezTo>
                    <a:pt x="986" y="4703"/>
                    <a:pt x="383" y="6558"/>
                    <a:pt x="132" y="8414"/>
                  </a:cubicBezTo>
                  <a:cubicBezTo>
                    <a:pt x="-119" y="10270"/>
                    <a:pt x="-19" y="12125"/>
                    <a:pt x="484" y="13907"/>
                  </a:cubicBezTo>
                  <a:cubicBezTo>
                    <a:pt x="986" y="15688"/>
                    <a:pt x="1890" y="17396"/>
                    <a:pt x="3347" y="18732"/>
                  </a:cubicBezTo>
                  <a:cubicBezTo>
                    <a:pt x="4804" y="20068"/>
                    <a:pt x="6813" y="21033"/>
                    <a:pt x="9124" y="21255"/>
                  </a:cubicBezTo>
                  <a:cubicBezTo>
                    <a:pt x="11434" y="21478"/>
                    <a:pt x="14047" y="20958"/>
                    <a:pt x="16156" y="19956"/>
                  </a:cubicBezTo>
                  <a:cubicBezTo>
                    <a:pt x="18266" y="18954"/>
                    <a:pt x="19874" y="17470"/>
                    <a:pt x="21481" y="15985"/>
                  </a:cubicBezTo>
                </a:path>
              </a:pathLst>
            </a:custGeom>
            <a:noFill/>
            <a:ln w="889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5" name="Line"/>
            <p:cNvSpPr/>
            <p:nvPr/>
          </p:nvSpPr>
          <p:spPr>
            <a:xfrm>
              <a:off x="1828845" y="4922"/>
              <a:ext cx="157527" cy="83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4725" y="16941"/>
                    <a:pt x="9450" y="12282"/>
                    <a:pt x="13050" y="8682"/>
                  </a:cubicBezTo>
                  <a:cubicBezTo>
                    <a:pt x="16650" y="5082"/>
                    <a:pt x="19125" y="2541"/>
                    <a:pt x="21600" y="0"/>
                  </a:cubicBezTo>
                </a:path>
              </a:pathLst>
            </a:custGeom>
            <a:noFill/>
            <a:ln w="889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6" name="Line"/>
            <p:cNvSpPr/>
            <p:nvPr/>
          </p:nvSpPr>
          <p:spPr>
            <a:xfrm>
              <a:off x="2197170" y="210830"/>
              <a:ext cx="414383" cy="4500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0" h="21233" extrusionOk="0">
                  <a:moveTo>
                    <a:pt x="15157" y="504"/>
                  </a:moveTo>
                  <a:cubicBezTo>
                    <a:pt x="15669" y="1666"/>
                    <a:pt x="16181" y="2827"/>
                    <a:pt x="16566" y="3833"/>
                  </a:cubicBezTo>
                  <a:cubicBezTo>
                    <a:pt x="16950" y="4840"/>
                    <a:pt x="17206" y="5691"/>
                    <a:pt x="17334" y="6350"/>
                  </a:cubicBezTo>
                  <a:cubicBezTo>
                    <a:pt x="17462" y="7008"/>
                    <a:pt x="17462" y="7472"/>
                    <a:pt x="17419" y="7511"/>
                  </a:cubicBezTo>
                  <a:cubicBezTo>
                    <a:pt x="17377" y="7550"/>
                    <a:pt x="17291" y="7162"/>
                    <a:pt x="16992" y="6079"/>
                  </a:cubicBezTo>
                  <a:cubicBezTo>
                    <a:pt x="16694" y="4995"/>
                    <a:pt x="16181" y="3214"/>
                    <a:pt x="15114" y="2014"/>
                  </a:cubicBezTo>
                  <a:cubicBezTo>
                    <a:pt x="14047" y="814"/>
                    <a:pt x="12425" y="195"/>
                    <a:pt x="10973" y="40"/>
                  </a:cubicBezTo>
                  <a:cubicBezTo>
                    <a:pt x="9522" y="-115"/>
                    <a:pt x="8241" y="195"/>
                    <a:pt x="7003" y="737"/>
                  </a:cubicBezTo>
                  <a:cubicBezTo>
                    <a:pt x="5766" y="1279"/>
                    <a:pt x="4570" y="2053"/>
                    <a:pt x="3546" y="3020"/>
                  </a:cubicBezTo>
                  <a:cubicBezTo>
                    <a:pt x="2521" y="3988"/>
                    <a:pt x="1668" y="5150"/>
                    <a:pt x="1027" y="6737"/>
                  </a:cubicBezTo>
                  <a:cubicBezTo>
                    <a:pt x="387" y="8324"/>
                    <a:pt x="-40" y="10337"/>
                    <a:pt x="3" y="12311"/>
                  </a:cubicBezTo>
                  <a:cubicBezTo>
                    <a:pt x="45" y="14285"/>
                    <a:pt x="558" y="16220"/>
                    <a:pt x="1668" y="17808"/>
                  </a:cubicBezTo>
                  <a:cubicBezTo>
                    <a:pt x="2777" y="19395"/>
                    <a:pt x="4485" y="20633"/>
                    <a:pt x="6278" y="21059"/>
                  </a:cubicBezTo>
                  <a:cubicBezTo>
                    <a:pt x="8071" y="21485"/>
                    <a:pt x="9949" y="21098"/>
                    <a:pt x="11571" y="20208"/>
                  </a:cubicBezTo>
                  <a:cubicBezTo>
                    <a:pt x="13193" y="19317"/>
                    <a:pt x="14559" y="17924"/>
                    <a:pt x="15413" y="16143"/>
                  </a:cubicBezTo>
                  <a:cubicBezTo>
                    <a:pt x="16267" y="14362"/>
                    <a:pt x="16608" y="12195"/>
                    <a:pt x="16822" y="10685"/>
                  </a:cubicBezTo>
                  <a:cubicBezTo>
                    <a:pt x="17035" y="9175"/>
                    <a:pt x="17120" y="8324"/>
                    <a:pt x="17206" y="7704"/>
                  </a:cubicBezTo>
                  <a:cubicBezTo>
                    <a:pt x="17291" y="7085"/>
                    <a:pt x="17377" y="6698"/>
                    <a:pt x="17505" y="6737"/>
                  </a:cubicBezTo>
                  <a:cubicBezTo>
                    <a:pt x="17633" y="6775"/>
                    <a:pt x="17803" y="7240"/>
                    <a:pt x="18145" y="8672"/>
                  </a:cubicBezTo>
                  <a:cubicBezTo>
                    <a:pt x="18486" y="10104"/>
                    <a:pt x="18999" y="12504"/>
                    <a:pt x="19426" y="14246"/>
                  </a:cubicBezTo>
                  <a:cubicBezTo>
                    <a:pt x="19852" y="15988"/>
                    <a:pt x="20194" y="17072"/>
                    <a:pt x="20493" y="17808"/>
                  </a:cubicBezTo>
                  <a:cubicBezTo>
                    <a:pt x="20792" y="18543"/>
                    <a:pt x="21048" y="18930"/>
                    <a:pt x="21218" y="18891"/>
                  </a:cubicBezTo>
                  <a:cubicBezTo>
                    <a:pt x="21389" y="18853"/>
                    <a:pt x="21475" y="18388"/>
                    <a:pt x="21560" y="17924"/>
                  </a:cubicBezTo>
                </a:path>
              </a:pathLst>
            </a:custGeom>
            <a:noFill/>
            <a:ln w="889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7" name="Line"/>
            <p:cNvSpPr/>
            <p:nvPr/>
          </p:nvSpPr>
          <p:spPr>
            <a:xfrm>
              <a:off x="2665702" y="19691"/>
              <a:ext cx="108300" cy="5464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309" y="1168"/>
                    <a:pt x="2618" y="2335"/>
                    <a:pt x="4091" y="3924"/>
                  </a:cubicBezTo>
                  <a:cubicBezTo>
                    <a:pt x="5564" y="5514"/>
                    <a:pt x="7200" y="7524"/>
                    <a:pt x="9164" y="9730"/>
                  </a:cubicBezTo>
                  <a:cubicBezTo>
                    <a:pt x="11127" y="11935"/>
                    <a:pt x="13418" y="14335"/>
                    <a:pt x="15545" y="16346"/>
                  </a:cubicBezTo>
                  <a:cubicBezTo>
                    <a:pt x="17673" y="18357"/>
                    <a:pt x="19636" y="19978"/>
                    <a:pt x="21600" y="21600"/>
                  </a:cubicBezTo>
                </a:path>
              </a:pathLst>
            </a:custGeom>
            <a:noFill/>
            <a:ln w="889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8" name="Line"/>
            <p:cNvSpPr/>
            <p:nvPr/>
          </p:nvSpPr>
          <p:spPr>
            <a:xfrm>
              <a:off x="2941372" y="84983"/>
              <a:ext cx="477502" cy="5034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77" extrusionOk="0">
                  <a:moveTo>
                    <a:pt x="0" y="8724"/>
                  </a:moveTo>
                  <a:cubicBezTo>
                    <a:pt x="2301" y="8585"/>
                    <a:pt x="4602" y="8445"/>
                    <a:pt x="6680" y="8376"/>
                  </a:cubicBezTo>
                  <a:cubicBezTo>
                    <a:pt x="8759" y="8306"/>
                    <a:pt x="10614" y="8306"/>
                    <a:pt x="11728" y="8376"/>
                  </a:cubicBezTo>
                  <a:cubicBezTo>
                    <a:pt x="12841" y="8445"/>
                    <a:pt x="13212" y="8585"/>
                    <a:pt x="13695" y="8724"/>
                  </a:cubicBezTo>
                  <a:cubicBezTo>
                    <a:pt x="14177" y="8863"/>
                    <a:pt x="14771" y="9003"/>
                    <a:pt x="15105" y="8898"/>
                  </a:cubicBezTo>
                  <a:cubicBezTo>
                    <a:pt x="15439" y="8794"/>
                    <a:pt x="15513" y="8445"/>
                    <a:pt x="15328" y="7574"/>
                  </a:cubicBezTo>
                  <a:cubicBezTo>
                    <a:pt x="15142" y="6703"/>
                    <a:pt x="14697" y="5310"/>
                    <a:pt x="14103" y="4160"/>
                  </a:cubicBezTo>
                  <a:cubicBezTo>
                    <a:pt x="13509" y="3010"/>
                    <a:pt x="12767" y="2105"/>
                    <a:pt x="12062" y="1478"/>
                  </a:cubicBezTo>
                  <a:cubicBezTo>
                    <a:pt x="11357" y="850"/>
                    <a:pt x="10689" y="502"/>
                    <a:pt x="9612" y="258"/>
                  </a:cubicBezTo>
                  <a:cubicBezTo>
                    <a:pt x="8536" y="14"/>
                    <a:pt x="7052" y="-125"/>
                    <a:pt x="5827" y="154"/>
                  </a:cubicBezTo>
                  <a:cubicBezTo>
                    <a:pt x="4602" y="432"/>
                    <a:pt x="3637" y="1129"/>
                    <a:pt x="2821" y="2035"/>
                  </a:cubicBezTo>
                  <a:cubicBezTo>
                    <a:pt x="2004" y="2941"/>
                    <a:pt x="1336" y="4056"/>
                    <a:pt x="891" y="5658"/>
                  </a:cubicBezTo>
                  <a:cubicBezTo>
                    <a:pt x="445" y="7261"/>
                    <a:pt x="223" y="9351"/>
                    <a:pt x="223" y="11302"/>
                  </a:cubicBezTo>
                  <a:cubicBezTo>
                    <a:pt x="223" y="13253"/>
                    <a:pt x="445" y="15065"/>
                    <a:pt x="1039" y="16528"/>
                  </a:cubicBezTo>
                  <a:cubicBezTo>
                    <a:pt x="1633" y="17991"/>
                    <a:pt x="2598" y="19106"/>
                    <a:pt x="4120" y="19907"/>
                  </a:cubicBezTo>
                  <a:cubicBezTo>
                    <a:pt x="5641" y="20709"/>
                    <a:pt x="7720" y="21196"/>
                    <a:pt x="9983" y="21336"/>
                  </a:cubicBezTo>
                  <a:cubicBezTo>
                    <a:pt x="12247" y="21475"/>
                    <a:pt x="14697" y="21266"/>
                    <a:pt x="16664" y="20674"/>
                  </a:cubicBezTo>
                  <a:cubicBezTo>
                    <a:pt x="18631" y="20081"/>
                    <a:pt x="20115" y="19106"/>
                    <a:pt x="21600" y="18130"/>
                  </a:cubicBezTo>
                </a:path>
              </a:pathLst>
            </a:custGeom>
            <a:noFill/>
            <a:ln w="889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9" name="Line"/>
            <p:cNvSpPr/>
            <p:nvPr/>
          </p:nvSpPr>
          <p:spPr>
            <a:xfrm>
              <a:off x="3525426" y="90877"/>
              <a:ext cx="376627" cy="4459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0" h="21501" extrusionOk="0">
                  <a:moveTo>
                    <a:pt x="14344" y="1078"/>
                  </a:moveTo>
                  <a:cubicBezTo>
                    <a:pt x="14716" y="840"/>
                    <a:pt x="15089" y="603"/>
                    <a:pt x="14949" y="405"/>
                  </a:cubicBezTo>
                  <a:cubicBezTo>
                    <a:pt x="14810" y="207"/>
                    <a:pt x="14158" y="49"/>
                    <a:pt x="12435" y="10"/>
                  </a:cubicBezTo>
                  <a:cubicBezTo>
                    <a:pt x="10713" y="-30"/>
                    <a:pt x="7920" y="49"/>
                    <a:pt x="5872" y="405"/>
                  </a:cubicBezTo>
                  <a:cubicBezTo>
                    <a:pt x="3823" y="761"/>
                    <a:pt x="2520" y="1394"/>
                    <a:pt x="1635" y="2344"/>
                  </a:cubicBezTo>
                  <a:cubicBezTo>
                    <a:pt x="751" y="3293"/>
                    <a:pt x="285" y="4559"/>
                    <a:pt x="99" y="5390"/>
                  </a:cubicBezTo>
                  <a:cubicBezTo>
                    <a:pt x="-87" y="6221"/>
                    <a:pt x="6" y="6616"/>
                    <a:pt x="239" y="6933"/>
                  </a:cubicBezTo>
                  <a:cubicBezTo>
                    <a:pt x="472" y="7249"/>
                    <a:pt x="844" y="7486"/>
                    <a:pt x="2241" y="7684"/>
                  </a:cubicBezTo>
                  <a:cubicBezTo>
                    <a:pt x="3637" y="7882"/>
                    <a:pt x="6058" y="8040"/>
                    <a:pt x="8804" y="8476"/>
                  </a:cubicBezTo>
                  <a:cubicBezTo>
                    <a:pt x="11551" y="8911"/>
                    <a:pt x="14623" y="9623"/>
                    <a:pt x="16765" y="10572"/>
                  </a:cubicBezTo>
                  <a:cubicBezTo>
                    <a:pt x="18906" y="11522"/>
                    <a:pt x="20116" y="12708"/>
                    <a:pt x="20768" y="14014"/>
                  </a:cubicBezTo>
                  <a:cubicBezTo>
                    <a:pt x="21420" y="15319"/>
                    <a:pt x="21513" y="16744"/>
                    <a:pt x="21187" y="17812"/>
                  </a:cubicBezTo>
                  <a:cubicBezTo>
                    <a:pt x="20861" y="18880"/>
                    <a:pt x="20116" y="19592"/>
                    <a:pt x="18673" y="20225"/>
                  </a:cubicBezTo>
                  <a:cubicBezTo>
                    <a:pt x="17230" y="20858"/>
                    <a:pt x="15089" y="21412"/>
                    <a:pt x="12854" y="21491"/>
                  </a:cubicBezTo>
                  <a:cubicBezTo>
                    <a:pt x="10620" y="21570"/>
                    <a:pt x="8292" y="21174"/>
                    <a:pt x="6384" y="20700"/>
                  </a:cubicBezTo>
                  <a:cubicBezTo>
                    <a:pt x="4475" y="20225"/>
                    <a:pt x="2985" y="19671"/>
                    <a:pt x="1496" y="19117"/>
                  </a:cubicBezTo>
                </a:path>
              </a:pathLst>
            </a:custGeom>
            <a:noFill/>
            <a:ln w="889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0" name="Line"/>
            <p:cNvSpPr/>
            <p:nvPr/>
          </p:nvSpPr>
          <p:spPr>
            <a:xfrm>
              <a:off x="398344" y="1336423"/>
              <a:ext cx="16752" cy="764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400" y="946"/>
                    <a:pt x="4800" y="1892"/>
                    <a:pt x="4800" y="3416"/>
                  </a:cubicBezTo>
                  <a:cubicBezTo>
                    <a:pt x="4800" y="4940"/>
                    <a:pt x="2400" y="7042"/>
                    <a:pt x="2400" y="9066"/>
                  </a:cubicBezTo>
                  <a:cubicBezTo>
                    <a:pt x="2400" y="11089"/>
                    <a:pt x="4800" y="13034"/>
                    <a:pt x="8400" y="14899"/>
                  </a:cubicBezTo>
                  <a:cubicBezTo>
                    <a:pt x="12000" y="16765"/>
                    <a:pt x="16800" y="18552"/>
                    <a:pt x="19200" y="19655"/>
                  </a:cubicBezTo>
                  <a:cubicBezTo>
                    <a:pt x="21600" y="20759"/>
                    <a:pt x="21600" y="21180"/>
                    <a:pt x="21600" y="21600"/>
                  </a:cubicBezTo>
                </a:path>
              </a:pathLst>
            </a:custGeom>
            <a:noFill/>
            <a:ln w="889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1" name="Line"/>
            <p:cNvSpPr/>
            <p:nvPr/>
          </p:nvSpPr>
          <p:spPr>
            <a:xfrm>
              <a:off x="392760" y="1257803"/>
              <a:ext cx="481200" cy="5631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1" h="21427" extrusionOk="0">
                  <a:moveTo>
                    <a:pt x="0" y="2991"/>
                  </a:moveTo>
                  <a:cubicBezTo>
                    <a:pt x="1334" y="2141"/>
                    <a:pt x="2669" y="1291"/>
                    <a:pt x="4670" y="725"/>
                  </a:cubicBezTo>
                  <a:cubicBezTo>
                    <a:pt x="6672" y="158"/>
                    <a:pt x="9341" y="-125"/>
                    <a:pt x="11509" y="52"/>
                  </a:cubicBezTo>
                  <a:cubicBezTo>
                    <a:pt x="13677" y="229"/>
                    <a:pt x="15345" y="866"/>
                    <a:pt x="16805" y="1716"/>
                  </a:cubicBezTo>
                  <a:cubicBezTo>
                    <a:pt x="18264" y="2566"/>
                    <a:pt x="19515" y="3628"/>
                    <a:pt x="20349" y="5222"/>
                  </a:cubicBezTo>
                  <a:cubicBezTo>
                    <a:pt x="21183" y="6815"/>
                    <a:pt x="21600" y="8940"/>
                    <a:pt x="21558" y="10923"/>
                  </a:cubicBezTo>
                  <a:cubicBezTo>
                    <a:pt x="21517" y="12906"/>
                    <a:pt x="21016" y="14747"/>
                    <a:pt x="20307" y="16199"/>
                  </a:cubicBezTo>
                  <a:cubicBezTo>
                    <a:pt x="19598" y="17651"/>
                    <a:pt x="18681" y="18713"/>
                    <a:pt x="17388" y="19527"/>
                  </a:cubicBezTo>
                  <a:cubicBezTo>
                    <a:pt x="16096" y="20342"/>
                    <a:pt x="14428" y="20908"/>
                    <a:pt x="12551" y="21192"/>
                  </a:cubicBezTo>
                  <a:cubicBezTo>
                    <a:pt x="10675" y="21475"/>
                    <a:pt x="8590" y="21475"/>
                    <a:pt x="6797" y="21333"/>
                  </a:cubicBezTo>
                  <a:cubicBezTo>
                    <a:pt x="5004" y="21192"/>
                    <a:pt x="3503" y="20908"/>
                    <a:pt x="2710" y="20590"/>
                  </a:cubicBezTo>
                  <a:cubicBezTo>
                    <a:pt x="1918" y="20271"/>
                    <a:pt x="1835" y="19917"/>
                    <a:pt x="1918" y="19598"/>
                  </a:cubicBezTo>
                  <a:cubicBezTo>
                    <a:pt x="2002" y="19280"/>
                    <a:pt x="2252" y="18996"/>
                    <a:pt x="2502" y="18713"/>
                  </a:cubicBezTo>
                </a:path>
              </a:pathLst>
            </a:custGeom>
            <a:noFill/>
            <a:ln w="889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2" name="Line"/>
            <p:cNvSpPr/>
            <p:nvPr/>
          </p:nvSpPr>
          <p:spPr>
            <a:xfrm>
              <a:off x="939272" y="1220017"/>
              <a:ext cx="397148" cy="599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471" extrusionOk="0">
                  <a:moveTo>
                    <a:pt x="19327" y="3570"/>
                  </a:moveTo>
                  <a:cubicBezTo>
                    <a:pt x="19428" y="4636"/>
                    <a:pt x="19528" y="5703"/>
                    <a:pt x="19578" y="6503"/>
                  </a:cubicBezTo>
                  <a:cubicBezTo>
                    <a:pt x="19629" y="7303"/>
                    <a:pt x="19629" y="7836"/>
                    <a:pt x="19629" y="7936"/>
                  </a:cubicBezTo>
                  <a:cubicBezTo>
                    <a:pt x="19629" y="8036"/>
                    <a:pt x="19629" y="7703"/>
                    <a:pt x="19327" y="6703"/>
                  </a:cubicBezTo>
                  <a:cubicBezTo>
                    <a:pt x="19026" y="5703"/>
                    <a:pt x="18423" y="4036"/>
                    <a:pt x="17569" y="2836"/>
                  </a:cubicBezTo>
                  <a:cubicBezTo>
                    <a:pt x="16715" y="1636"/>
                    <a:pt x="15610" y="903"/>
                    <a:pt x="14204" y="470"/>
                  </a:cubicBezTo>
                  <a:cubicBezTo>
                    <a:pt x="12797" y="36"/>
                    <a:pt x="11089" y="-97"/>
                    <a:pt x="9482" y="70"/>
                  </a:cubicBezTo>
                  <a:cubicBezTo>
                    <a:pt x="7874" y="236"/>
                    <a:pt x="6367" y="703"/>
                    <a:pt x="5111" y="1470"/>
                  </a:cubicBezTo>
                  <a:cubicBezTo>
                    <a:pt x="3856" y="2236"/>
                    <a:pt x="2851" y="3303"/>
                    <a:pt x="2047" y="4670"/>
                  </a:cubicBezTo>
                  <a:cubicBezTo>
                    <a:pt x="1244" y="6036"/>
                    <a:pt x="641" y="7703"/>
                    <a:pt x="289" y="9603"/>
                  </a:cubicBezTo>
                  <a:cubicBezTo>
                    <a:pt x="-63" y="11503"/>
                    <a:pt x="-163" y="13636"/>
                    <a:pt x="390" y="15503"/>
                  </a:cubicBezTo>
                  <a:cubicBezTo>
                    <a:pt x="942" y="17370"/>
                    <a:pt x="2148" y="18970"/>
                    <a:pt x="3805" y="20003"/>
                  </a:cubicBezTo>
                  <a:cubicBezTo>
                    <a:pt x="5463" y="21036"/>
                    <a:pt x="7573" y="21503"/>
                    <a:pt x="9884" y="21470"/>
                  </a:cubicBezTo>
                  <a:cubicBezTo>
                    <a:pt x="12194" y="21436"/>
                    <a:pt x="14706" y="20903"/>
                    <a:pt x="16665" y="19770"/>
                  </a:cubicBezTo>
                  <a:cubicBezTo>
                    <a:pt x="18624" y="18636"/>
                    <a:pt x="20030" y="16903"/>
                    <a:pt x="21437" y="15170"/>
                  </a:cubicBezTo>
                </a:path>
              </a:pathLst>
            </a:custGeom>
            <a:noFill/>
            <a:ln w="889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3" name="Line"/>
            <p:cNvSpPr/>
            <p:nvPr/>
          </p:nvSpPr>
          <p:spPr>
            <a:xfrm>
              <a:off x="1311212" y="1302920"/>
              <a:ext cx="58710" cy="4692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1" h="21525" extrusionOk="0">
                  <a:moveTo>
                    <a:pt x="5091" y="0"/>
                  </a:moveTo>
                  <a:cubicBezTo>
                    <a:pt x="2391" y="2049"/>
                    <a:pt x="-309" y="4098"/>
                    <a:pt x="28" y="6659"/>
                  </a:cubicBezTo>
                  <a:cubicBezTo>
                    <a:pt x="366" y="9221"/>
                    <a:pt x="3741" y="12294"/>
                    <a:pt x="6441" y="14727"/>
                  </a:cubicBezTo>
                  <a:cubicBezTo>
                    <a:pt x="9141" y="17160"/>
                    <a:pt x="11166" y="18953"/>
                    <a:pt x="12179" y="20063"/>
                  </a:cubicBezTo>
                  <a:cubicBezTo>
                    <a:pt x="13191" y="21173"/>
                    <a:pt x="13191" y="21600"/>
                    <a:pt x="14541" y="21515"/>
                  </a:cubicBezTo>
                  <a:cubicBezTo>
                    <a:pt x="15891" y="21429"/>
                    <a:pt x="18591" y="20832"/>
                    <a:pt x="21291" y="20234"/>
                  </a:cubicBezTo>
                </a:path>
              </a:pathLst>
            </a:custGeom>
            <a:noFill/>
            <a:ln w="889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4" name="Line"/>
            <p:cNvSpPr/>
            <p:nvPr/>
          </p:nvSpPr>
          <p:spPr>
            <a:xfrm>
              <a:off x="1498348" y="1330839"/>
              <a:ext cx="47696" cy="3687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8" h="21505" extrusionOk="0">
                  <a:moveTo>
                    <a:pt x="0" y="0"/>
                  </a:moveTo>
                  <a:cubicBezTo>
                    <a:pt x="3323" y="2931"/>
                    <a:pt x="6646" y="5861"/>
                    <a:pt x="9969" y="9172"/>
                  </a:cubicBezTo>
                  <a:cubicBezTo>
                    <a:pt x="13292" y="12482"/>
                    <a:pt x="16615" y="16173"/>
                    <a:pt x="18692" y="18398"/>
                  </a:cubicBezTo>
                  <a:cubicBezTo>
                    <a:pt x="20769" y="20623"/>
                    <a:pt x="21600" y="21383"/>
                    <a:pt x="21185" y="21491"/>
                  </a:cubicBezTo>
                  <a:cubicBezTo>
                    <a:pt x="20769" y="21600"/>
                    <a:pt x="19108" y="21057"/>
                    <a:pt x="17446" y="20515"/>
                  </a:cubicBezTo>
                </a:path>
              </a:pathLst>
            </a:custGeom>
            <a:noFill/>
            <a:ln w="889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5" name="Line"/>
            <p:cNvSpPr/>
            <p:nvPr/>
          </p:nvSpPr>
          <p:spPr>
            <a:xfrm>
              <a:off x="1470429" y="1085153"/>
              <a:ext cx="22336" cy="16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14400" y="14400"/>
                    <a:pt x="7200" y="7200"/>
                    <a:pt x="0" y="0"/>
                  </a:cubicBezTo>
                </a:path>
              </a:pathLst>
            </a:custGeom>
            <a:noFill/>
            <a:ln w="889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6" name="Line"/>
            <p:cNvSpPr/>
            <p:nvPr/>
          </p:nvSpPr>
          <p:spPr>
            <a:xfrm>
              <a:off x="1799872" y="1231164"/>
              <a:ext cx="519292" cy="6022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0" extrusionOk="0">
                  <a:moveTo>
                    <a:pt x="0" y="1370"/>
                  </a:moveTo>
                  <a:cubicBezTo>
                    <a:pt x="310" y="3570"/>
                    <a:pt x="619" y="5770"/>
                    <a:pt x="1006" y="7970"/>
                  </a:cubicBezTo>
                  <a:cubicBezTo>
                    <a:pt x="1394" y="10170"/>
                    <a:pt x="1858" y="12370"/>
                    <a:pt x="2206" y="14003"/>
                  </a:cubicBezTo>
                  <a:cubicBezTo>
                    <a:pt x="2555" y="15637"/>
                    <a:pt x="2787" y="16703"/>
                    <a:pt x="2903" y="17470"/>
                  </a:cubicBezTo>
                  <a:cubicBezTo>
                    <a:pt x="3019" y="18237"/>
                    <a:pt x="3019" y="18703"/>
                    <a:pt x="2942" y="18770"/>
                  </a:cubicBezTo>
                  <a:cubicBezTo>
                    <a:pt x="2865" y="18837"/>
                    <a:pt x="2710" y="18503"/>
                    <a:pt x="2555" y="17337"/>
                  </a:cubicBezTo>
                  <a:cubicBezTo>
                    <a:pt x="2400" y="16170"/>
                    <a:pt x="2245" y="14170"/>
                    <a:pt x="2245" y="11770"/>
                  </a:cubicBezTo>
                  <a:cubicBezTo>
                    <a:pt x="2245" y="9370"/>
                    <a:pt x="2400" y="6570"/>
                    <a:pt x="2748" y="4603"/>
                  </a:cubicBezTo>
                  <a:cubicBezTo>
                    <a:pt x="3097" y="2637"/>
                    <a:pt x="3639" y="1503"/>
                    <a:pt x="4297" y="837"/>
                  </a:cubicBezTo>
                  <a:cubicBezTo>
                    <a:pt x="4955" y="170"/>
                    <a:pt x="5729" y="-30"/>
                    <a:pt x="7045" y="3"/>
                  </a:cubicBezTo>
                  <a:cubicBezTo>
                    <a:pt x="8361" y="37"/>
                    <a:pt x="10219" y="303"/>
                    <a:pt x="11961" y="1203"/>
                  </a:cubicBezTo>
                  <a:cubicBezTo>
                    <a:pt x="13703" y="2103"/>
                    <a:pt x="15329" y="3637"/>
                    <a:pt x="16645" y="5537"/>
                  </a:cubicBezTo>
                  <a:cubicBezTo>
                    <a:pt x="17961" y="7437"/>
                    <a:pt x="18968" y="9703"/>
                    <a:pt x="19742" y="11937"/>
                  </a:cubicBezTo>
                  <a:cubicBezTo>
                    <a:pt x="20516" y="14170"/>
                    <a:pt x="21058" y="16370"/>
                    <a:pt x="21329" y="17970"/>
                  </a:cubicBezTo>
                  <a:cubicBezTo>
                    <a:pt x="21600" y="19570"/>
                    <a:pt x="21600" y="20570"/>
                    <a:pt x="21600" y="21570"/>
                  </a:cubicBezTo>
                </a:path>
              </a:pathLst>
            </a:custGeom>
            <a:noFill/>
            <a:ln w="889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7" name="Line"/>
            <p:cNvSpPr/>
            <p:nvPr/>
          </p:nvSpPr>
          <p:spPr>
            <a:xfrm>
              <a:off x="611341" y="2409124"/>
              <a:ext cx="471345" cy="650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449" extrusionOk="0">
                  <a:moveTo>
                    <a:pt x="7985" y="1218"/>
                  </a:moveTo>
                  <a:cubicBezTo>
                    <a:pt x="7937" y="1044"/>
                    <a:pt x="7888" y="869"/>
                    <a:pt x="7744" y="834"/>
                  </a:cubicBezTo>
                  <a:cubicBezTo>
                    <a:pt x="7599" y="799"/>
                    <a:pt x="7358" y="904"/>
                    <a:pt x="6900" y="1358"/>
                  </a:cubicBezTo>
                  <a:cubicBezTo>
                    <a:pt x="6442" y="1811"/>
                    <a:pt x="5767" y="2614"/>
                    <a:pt x="5092" y="3521"/>
                  </a:cubicBezTo>
                  <a:cubicBezTo>
                    <a:pt x="4417" y="4429"/>
                    <a:pt x="3742" y="5441"/>
                    <a:pt x="3067" y="6522"/>
                  </a:cubicBezTo>
                  <a:cubicBezTo>
                    <a:pt x="2392" y="7604"/>
                    <a:pt x="1717" y="8756"/>
                    <a:pt x="1187" y="9925"/>
                  </a:cubicBezTo>
                  <a:cubicBezTo>
                    <a:pt x="656" y="11094"/>
                    <a:pt x="270" y="12280"/>
                    <a:pt x="102" y="13484"/>
                  </a:cubicBezTo>
                  <a:cubicBezTo>
                    <a:pt x="-67" y="14688"/>
                    <a:pt x="-19" y="15909"/>
                    <a:pt x="198" y="16938"/>
                  </a:cubicBezTo>
                  <a:cubicBezTo>
                    <a:pt x="415" y="17968"/>
                    <a:pt x="801" y="18805"/>
                    <a:pt x="1548" y="19556"/>
                  </a:cubicBezTo>
                  <a:cubicBezTo>
                    <a:pt x="2295" y="20306"/>
                    <a:pt x="3404" y="20969"/>
                    <a:pt x="4706" y="21265"/>
                  </a:cubicBezTo>
                  <a:cubicBezTo>
                    <a:pt x="6008" y="21562"/>
                    <a:pt x="7503" y="21492"/>
                    <a:pt x="8949" y="21108"/>
                  </a:cubicBezTo>
                  <a:cubicBezTo>
                    <a:pt x="10395" y="20725"/>
                    <a:pt x="11794" y="20027"/>
                    <a:pt x="13144" y="19207"/>
                  </a:cubicBezTo>
                  <a:cubicBezTo>
                    <a:pt x="14494" y="18387"/>
                    <a:pt x="15795" y="17444"/>
                    <a:pt x="16880" y="16415"/>
                  </a:cubicBezTo>
                  <a:cubicBezTo>
                    <a:pt x="17965" y="15386"/>
                    <a:pt x="18833" y="14269"/>
                    <a:pt x="19556" y="13065"/>
                  </a:cubicBezTo>
                  <a:cubicBezTo>
                    <a:pt x="20279" y="11861"/>
                    <a:pt x="20858" y="10570"/>
                    <a:pt x="21171" y="9453"/>
                  </a:cubicBezTo>
                  <a:cubicBezTo>
                    <a:pt x="21485" y="8337"/>
                    <a:pt x="21533" y="7395"/>
                    <a:pt x="21412" y="6365"/>
                  </a:cubicBezTo>
                  <a:cubicBezTo>
                    <a:pt x="21292" y="5336"/>
                    <a:pt x="21003" y="4219"/>
                    <a:pt x="20448" y="3382"/>
                  </a:cubicBezTo>
                  <a:cubicBezTo>
                    <a:pt x="19894" y="2544"/>
                    <a:pt x="19074" y="1986"/>
                    <a:pt x="18062" y="1462"/>
                  </a:cubicBezTo>
                  <a:cubicBezTo>
                    <a:pt x="17049" y="939"/>
                    <a:pt x="15844" y="451"/>
                    <a:pt x="14614" y="206"/>
                  </a:cubicBezTo>
                  <a:cubicBezTo>
                    <a:pt x="13385" y="-38"/>
                    <a:pt x="12131" y="-38"/>
                    <a:pt x="11119" y="67"/>
                  </a:cubicBezTo>
                  <a:cubicBezTo>
                    <a:pt x="10106" y="171"/>
                    <a:pt x="9335" y="381"/>
                    <a:pt x="8563" y="590"/>
                  </a:cubicBezTo>
                </a:path>
              </a:pathLst>
            </a:custGeom>
            <a:noFill/>
            <a:ln w="889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8" name="Line"/>
            <p:cNvSpPr/>
            <p:nvPr/>
          </p:nvSpPr>
          <p:spPr>
            <a:xfrm>
              <a:off x="1212056" y="2388782"/>
              <a:ext cx="450851" cy="6997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42" extrusionOk="0">
                  <a:moveTo>
                    <a:pt x="0" y="9778"/>
                  </a:moveTo>
                  <a:cubicBezTo>
                    <a:pt x="1825" y="9681"/>
                    <a:pt x="3651" y="9583"/>
                    <a:pt x="5577" y="9534"/>
                  </a:cubicBezTo>
                  <a:cubicBezTo>
                    <a:pt x="7504" y="9485"/>
                    <a:pt x="9532" y="9485"/>
                    <a:pt x="11307" y="9567"/>
                  </a:cubicBezTo>
                  <a:cubicBezTo>
                    <a:pt x="13082" y="9648"/>
                    <a:pt x="14603" y="9811"/>
                    <a:pt x="15490" y="9909"/>
                  </a:cubicBezTo>
                  <a:cubicBezTo>
                    <a:pt x="16377" y="10006"/>
                    <a:pt x="16631" y="10039"/>
                    <a:pt x="16910" y="10104"/>
                  </a:cubicBezTo>
                  <a:cubicBezTo>
                    <a:pt x="17189" y="10169"/>
                    <a:pt x="17493" y="10267"/>
                    <a:pt x="17746" y="10267"/>
                  </a:cubicBezTo>
                  <a:cubicBezTo>
                    <a:pt x="18000" y="10267"/>
                    <a:pt x="18203" y="10169"/>
                    <a:pt x="18355" y="9811"/>
                  </a:cubicBezTo>
                  <a:cubicBezTo>
                    <a:pt x="18507" y="9453"/>
                    <a:pt x="18608" y="8834"/>
                    <a:pt x="18431" y="8019"/>
                  </a:cubicBezTo>
                  <a:cubicBezTo>
                    <a:pt x="18254" y="7205"/>
                    <a:pt x="17797" y="6195"/>
                    <a:pt x="17315" y="5136"/>
                  </a:cubicBezTo>
                  <a:cubicBezTo>
                    <a:pt x="16834" y="4077"/>
                    <a:pt x="16327" y="2969"/>
                    <a:pt x="15718" y="2187"/>
                  </a:cubicBezTo>
                  <a:cubicBezTo>
                    <a:pt x="15110" y="1405"/>
                    <a:pt x="14400" y="949"/>
                    <a:pt x="13563" y="607"/>
                  </a:cubicBezTo>
                  <a:cubicBezTo>
                    <a:pt x="12727" y="265"/>
                    <a:pt x="11763" y="37"/>
                    <a:pt x="10749" y="5"/>
                  </a:cubicBezTo>
                  <a:cubicBezTo>
                    <a:pt x="9735" y="-28"/>
                    <a:pt x="8670" y="135"/>
                    <a:pt x="7682" y="477"/>
                  </a:cubicBezTo>
                  <a:cubicBezTo>
                    <a:pt x="6693" y="819"/>
                    <a:pt x="5780" y="1340"/>
                    <a:pt x="4944" y="2090"/>
                  </a:cubicBezTo>
                  <a:cubicBezTo>
                    <a:pt x="4107" y="2839"/>
                    <a:pt x="3346" y="3816"/>
                    <a:pt x="2789" y="4891"/>
                  </a:cubicBezTo>
                  <a:cubicBezTo>
                    <a:pt x="2231" y="5967"/>
                    <a:pt x="1876" y="7139"/>
                    <a:pt x="1648" y="8312"/>
                  </a:cubicBezTo>
                  <a:cubicBezTo>
                    <a:pt x="1420" y="9485"/>
                    <a:pt x="1318" y="10658"/>
                    <a:pt x="1420" y="11815"/>
                  </a:cubicBezTo>
                  <a:cubicBezTo>
                    <a:pt x="1521" y="12971"/>
                    <a:pt x="1825" y="14111"/>
                    <a:pt x="2256" y="15268"/>
                  </a:cubicBezTo>
                  <a:cubicBezTo>
                    <a:pt x="2687" y="16424"/>
                    <a:pt x="3245" y="17597"/>
                    <a:pt x="4082" y="18575"/>
                  </a:cubicBezTo>
                  <a:cubicBezTo>
                    <a:pt x="4918" y="19552"/>
                    <a:pt x="6034" y="20334"/>
                    <a:pt x="7225" y="20839"/>
                  </a:cubicBezTo>
                  <a:cubicBezTo>
                    <a:pt x="8417" y="21344"/>
                    <a:pt x="9685" y="21572"/>
                    <a:pt x="11180" y="21539"/>
                  </a:cubicBezTo>
                  <a:cubicBezTo>
                    <a:pt x="12676" y="21507"/>
                    <a:pt x="14400" y="21214"/>
                    <a:pt x="15972" y="20741"/>
                  </a:cubicBezTo>
                  <a:cubicBezTo>
                    <a:pt x="17544" y="20269"/>
                    <a:pt x="18963" y="19617"/>
                    <a:pt x="19876" y="19194"/>
                  </a:cubicBezTo>
                  <a:cubicBezTo>
                    <a:pt x="20789" y="18770"/>
                    <a:pt x="21194" y="18575"/>
                    <a:pt x="21600" y="18379"/>
                  </a:cubicBezTo>
                </a:path>
              </a:pathLst>
            </a:custGeom>
            <a:noFill/>
            <a:ln w="889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9" name="Line"/>
            <p:cNvSpPr/>
            <p:nvPr/>
          </p:nvSpPr>
          <p:spPr>
            <a:xfrm>
              <a:off x="1860077" y="2399065"/>
              <a:ext cx="558480" cy="6562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8" h="21464" extrusionOk="0">
                  <a:moveTo>
                    <a:pt x="602" y="187"/>
                  </a:moveTo>
                  <a:cubicBezTo>
                    <a:pt x="520" y="810"/>
                    <a:pt x="438" y="1433"/>
                    <a:pt x="336" y="2282"/>
                  </a:cubicBezTo>
                  <a:cubicBezTo>
                    <a:pt x="233" y="3130"/>
                    <a:pt x="111" y="4203"/>
                    <a:pt x="49" y="5501"/>
                  </a:cubicBezTo>
                  <a:cubicBezTo>
                    <a:pt x="-12" y="6799"/>
                    <a:pt x="-12" y="8322"/>
                    <a:pt x="29" y="9707"/>
                  </a:cubicBezTo>
                  <a:cubicBezTo>
                    <a:pt x="70" y="11091"/>
                    <a:pt x="152" y="12337"/>
                    <a:pt x="315" y="13445"/>
                  </a:cubicBezTo>
                  <a:cubicBezTo>
                    <a:pt x="479" y="14553"/>
                    <a:pt x="724" y="15522"/>
                    <a:pt x="1195" y="16578"/>
                  </a:cubicBezTo>
                  <a:cubicBezTo>
                    <a:pt x="1665" y="17633"/>
                    <a:pt x="2361" y="18776"/>
                    <a:pt x="3220" y="19624"/>
                  </a:cubicBezTo>
                  <a:cubicBezTo>
                    <a:pt x="4079" y="20472"/>
                    <a:pt x="5102" y="21026"/>
                    <a:pt x="6124" y="21285"/>
                  </a:cubicBezTo>
                  <a:cubicBezTo>
                    <a:pt x="7147" y="21545"/>
                    <a:pt x="8170" y="21510"/>
                    <a:pt x="9233" y="21251"/>
                  </a:cubicBezTo>
                  <a:cubicBezTo>
                    <a:pt x="10297" y="20991"/>
                    <a:pt x="11402" y="20507"/>
                    <a:pt x="12404" y="19866"/>
                  </a:cubicBezTo>
                  <a:cubicBezTo>
                    <a:pt x="13406" y="19226"/>
                    <a:pt x="14306" y="18430"/>
                    <a:pt x="15063" y="17495"/>
                  </a:cubicBezTo>
                  <a:cubicBezTo>
                    <a:pt x="15820" y="16560"/>
                    <a:pt x="16433" y="15487"/>
                    <a:pt x="16883" y="14345"/>
                  </a:cubicBezTo>
                  <a:cubicBezTo>
                    <a:pt x="17333" y="13203"/>
                    <a:pt x="17620" y="11991"/>
                    <a:pt x="17763" y="10658"/>
                  </a:cubicBezTo>
                  <a:cubicBezTo>
                    <a:pt x="17906" y="9326"/>
                    <a:pt x="17906" y="7872"/>
                    <a:pt x="17927" y="6591"/>
                  </a:cubicBezTo>
                  <a:cubicBezTo>
                    <a:pt x="17947" y="5310"/>
                    <a:pt x="17988" y="4203"/>
                    <a:pt x="17968" y="3251"/>
                  </a:cubicBezTo>
                  <a:cubicBezTo>
                    <a:pt x="17947" y="2299"/>
                    <a:pt x="17865" y="1503"/>
                    <a:pt x="17804" y="949"/>
                  </a:cubicBezTo>
                  <a:cubicBezTo>
                    <a:pt x="17743" y="395"/>
                    <a:pt x="17702" y="83"/>
                    <a:pt x="17681" y="14"/>
                  </a:cubicBezTo>
                  <a:cubicBezTo>
                    <a:pt x="17661" y="-55"/>
                    <a:pt x="17661" y="118"/>
                    <a:pt x="17640" y="793"/>
                  </a:cubicBezTo>
                  <a:cubicBezTo>
                    <a:pt x="17620" y="1468"/>
                    <a:pt x="17579" y="2645"/>
                    <a:pt x="17620" y="3874"/>
                  </a:cubicBezTo>
                  <a:cubicBezTo>
                    <a:pt x="17661" y="5103"/>
                    <a:pt x="17783" y="6383"/>
                    <a:pt x="17947" y="7543"/>
                  </a:cubicBezTo>
                  <a:cubicBezTo>
                    <a:pt x="18111" y="8703"/>
                    <a:pt x="18315" y="9741"/>
                    <a:pt x="18540" y="10883"/>
                  </a:cubicBezTo>
                  <a:cubicBezTo>
                    <a:pt x="18765" y="12026"/>
                    <a:pt x="19011" y="13272"/>
                    <a:pt x="19256" y="14380"/>
                  </a:cubicBezTo>
                  <a:cubicBezTo>
                    <a:pt x="19502" y="15487"/>
                    <a:pt x="19747" y="16457"/>
                    <a:pt x="19952" y="17235"/>
                  </a:cubicBezTo>
                  <a:cubicBezTo>
                    <a:pt x="20156" y="18014"/>
                    <a:pt x="20320" y="18603"/>
                    <a:pt x="20586" y="19122"/>
                  </a:cubicBezTo>
                  <a:cubicBezTo>
                    <a:pt x="20852" y="19641"/>
                    <a:pt x="21220" y="20091"/>
                    <a:pt x="21588" y="20541"/>
                  </a:cubicBezTo>
                </a:path>
              </a:pathLst>
            </a:custGeom>
            <a:noFill/>
            <a:ln w="889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0" name="Line"/>
            <p:cNvSpPr/>
            <p:nvPr/>
          </p:nvSpPr>
          <p:spPr>
            <a:xfrm>
              <a:off x="2584319" y="2030677"/>
              <a:ext cx="414537" cy="961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8" h="21517" extrusionOk="0">
                  <a:moveTo>
                    <a:pt x="4088" y="21517"/>
                  </a:moveTo>
                  <a:cubicBezTo>
                    <a:pt x="3978" y="20901"/>
                    <a:pt x="3868" y="20285"/>
                    <a:pt x="3648" y="19563"/>
                  </a:cubicBezTo>
                  <a:cubicBezTo>
                    <a:pt x="3429" y="18841"/>
                    <a:pt x="3099" y="18012"/>
                    <a:pt x="2687" y="17159"/>
                  </a:cubicBezTo>
                  <a:cubicBezTo>
                    <a:pt x="2274" y="16306"/>
                    <a:pt x="1780" y="15430"/>
                    <a:pt x="1395" y="14518"/>
                  </a:cubicBezTo>
                  <a:cubicBezTo>
                    <a:pt x="1010" y="13606"/>
                    <a:pt x="735" y="12659"/>
                    <a:pt x="516" y="11724"/>
                  </a:cubicBezTo>
                  <a:cubicBezTo>
                    <a:pt x="296" y="10788"/>
                    <a:pt x="131" y="9864"/>
                    <a:pt x="48" y="8953"/>
                  </a:cubicBezTo>
                  <a:cubicBezTo>
                    <a:pt x="-34" y="8041"/>
                    <a:pt x="-34" y="7141"/>
                    <a:pt x="241" y="6264"/>
                  </a:cubicBezTo>
                  <a:cubicBezTo>
                    <a:pt x="516" y="5388"/>
                    <a:pt x="1065" y="4535"/>
                    <a:pt x="1917" y="3742"/>
                  </a:cubicBezTo>
                  <a:cubicBezTo>
                    <a:pt x="2769" y="2949"/>
                    <a:pt x="3923" y="2214"/>
                    <a:pt x="5352" y="1610"/>
                  </a:cubicBezTo>
                  <a:cubicBezTo>
                    <a:pt x="6781" y="1006"/>
                    <a:pt x="8485" y="533"/>
                    <a:pt x="10244" y="260"/>
                  </a:cubicBezTo>
                  <a:cubicBezTo>
                    <a:pt x="12003" y="-12"/>
                    <a:pt x="13816" y="-83"/>
                    <a:pt x="15493" y="106"/>
                  </a:cubicBezTo>
                  <a:cubicBezTo>
                    <a:pt x="17169" y="296"/>
                    <a:pt x="18708" y="746"/>
                    <a:pt x="19697" y="1291"/>
                  </a:cubicBezTo>
                  <a:cubicBezTo>
                    <a:pt x="20687" y="1835"/>
                    <a:pt x="21126" y="2475"/>
                    <a:pt x="21346" y="3268"/>
                  </a:cubicBezTo>
                  <a:cubicBezTo>
                    <a:pt x="21566" y="4062"/>
                    <a:pt x="21566" y="5009"/>
                    <a:pt x="21456" y="5826"/>
                  </a:cubicBezTo>
                  <a:cubicBezTo>
                    <a:pt x="21346" y="6643"/>
                    <a:pt x="21126" y="7330"/>
                    <a:pt x="20824" y="7816"/>
                  </a:cubicBezTo>
                  <a:cubicBezTo>
                    <a:pt x="20522" y="8301"/>
                    <a:pt x="20137" y="8585"/>
                    <a:pt x="19752" y="8870"/>
                  </a:cubicBezTo>
                </a:path>
              </a:pathLst>
            </a:custGeom>
            <a:noFill/>
            <a:ln w="889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1" name="Line"/>
            <p:cNvSpPr/>
            <p:nvPr/>
          </p:nvSpPr>
          <p:spPr>
            <a:xfrm>
              <a:off x="2548731" y="2609436"/>
              <a:ext cx="279401" cy="23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55" extrusionOk="0">
                  <a:moveTo>
                    <a:pt x="0" y="1533"/>
                  </a:moveTo>
                  <a:cubicBezTo>
                    <a:pt x="2945" y="594"/>
                    <a:pt x="5891" y="-345"/>
                    <a:pt x="8918" y="125"/>
                  </a:cubicBezTo>
                  <a:cubicBezTo>
                    <a:pt x="11945" y="594"/>
                    <a:pt x="15055" y="2472"/>
                    <a:pt x="17182" y="6229"/>
                  </a:cubicBezTo>
                  <a:cubicBezTo>
                    <a:pt x="19309" y="9985"/>
                    <a:pt x="20455" y="15620"/>
                    <a:pt x="21600" y="21255"/>
                  </a:cubicBezTo>
                </a:path>
              </a:pathLst>
            </a:custGeom>
            <a:noFill/>
            <a:ln w="889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2" name="Line"/>
            <p:cNvSpPr/>
            <p:nvPr/>
          </p:nvSpPr>
          <p:spPr>
            <a:xfrm>
              <a:off x="622718" y="3359037"/>
              <a:ext cx="499353" cy="9197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5" h="21527" extrusionOk="0">
                  <a:moveTo>
                    <a:pt x="18136" y="1470"/>
                  </a:moveTo>
                  <a:cubicBezTo>
                    <a:pt x="18244" y="2264"/>
                    <a:pt x="18353" y="3059"/>
                    <a:pt x="18299" y="3132"/>
                  </a:cubicBezTo>
                  <a:cubicBezTo>
                    <a:pt x="18244" y="3206"/>
                    <a:pt x="18027" y="2559"/>
                    <a:pt x="17675" y="2000"/>
                  </a:cubicBezTo>
                  <a:cubicBezTo>
                    <a:pt x="17322" y="1440"/>
                    <a:pt x="16833" y="970"/>
                    <a:pt x="16345" y="646"/>
                  </a:cubicBezTo>
                  <a:cubicBezTo>
                    <a:pt x="15857" y="322"/>
                    <a:pt x="15368" y="146"/>
                    <a:pt x="14608" y="57"/>
                  </a:cubicBezTo>
                  <a:cubicBezTo>
                    <a:pt x="13848" y="-31"/>
                    <a:pt x="12817" y="-31"/>
                    <a:pt x="11705" y="160"/>
                  </a:cubicBezTo>
                  <a:cubicBezTo>
                    <a:pt x="10592" y="352"/>
                    <a:pt x="9398" y="734"/>
                    <a:pt x="8367" y="1176"/>
                  </a:cubicBezTo>
                  <a:cubicBezTo>
                    <a:pt x="7336" y="1617"/>
                    <a:pt x="6468" y="2117"/>
                    <a:pt x="5572" y="2794"/>
                  </a:cubicBezTo>
                  <a:cubicBezTo>
                    <a:pt x="4677" y="3471"/>
                    <a:pt x="3754" y="4324"/>
                    <a:pt x="2994" y="5192"/>
                  </a:cubicBezTo>
                  <a:cubicBezTo>
                    <a:pt x="2234" y="6061"/>
                    <a:pt x="1637" y="6943"/>
                    <a:pt x="1176" y="7870"/>
                  </a:cubicBezTo>
                  <a:cubicBezTo>
                    <a:pt x="715" y="8797"/>
                    <a:pt x="389" y="9768"/>
                    <a:pt x="199" y="10754"/>
                  </a:cubicBezTo>
                  <a:cubicBezTo>
                    <a:pt x="9" y="11740"/>
                    <a:pt x="-45" y="12741"/>
                    <a:pt x="36" y="13653"/>
                  </a:cubicBezTo>
                  <a:cubicBezTo>
                    <a:pt x="118" y="14565"/>
                    <a:pt x="335" y="15389"/>
                    <a:pt x="661" y="16169"/>
                  </a:cubicBezTo>
                  <a:cubicBezTo>
                    <a:pt x="986" y="16949"/>
                    <a:pt x="1420" y="17685"/>
                    <a:pt x="1990" y="18376"/>
                  </a:cubicBezTo>
                  <a:cubicBezTo>
                    <a:pt x="2560" y="19068"/>
                    <a:pt x="3266" y="19715"/>
                    <a:pt x="4188" y="20230"/>
                  </a:cubicBezTo>
                  <a:cubicBezTo>
                    <a:pt x="5111" y="20745"/>
                    <a:pt x="6250" y="21128"/>
                    <a:pt x="7499" y="21334"/>
                  </a:cubicBezTo>
                  <a:cubicBezTo>
                    <a:pt x="8747" y="21540"/>
                    <a:pt x="10104" y="21569"/>
                    <a:pt x="11840" y="21481"/>
                  </a:cubicBezTo>
                  <a:cubicBezTo>
                    <a:pt x="13577" y="21392"/>
                    <a:pt x="15694" y="21186"/>
                    <a:pt x="17376" y="20819"/>
                  </a:cubicBezTo>
                  <a:cubicBezTo>
                    <a:pt x="19059" y="20451"/>
                    <a:pt x="20307" y="19921"/>
                    <a:pt x="21555" y="19391"/>
                  </a:cubicBezTo>
                </a:path>
              </a:pathLst>
            </a:custGeom>
            <a:noFill/>
            <a:ln w="889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3" name="Line"/>
            <p:cNvSpPr/>
            <p:nvPr/>
          </p:nvSpPr>
          <p:spPr>
            <a:xfrm>
              <a:off x="1333289" y="3519886"/>
              <a:ext cx="365863" cy="664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81" extrusionOk="0">
                  <a:moveTo>
                    <a:pt x="0" y="4165"/>
                  </a:moveTo>
                  <a:cubicBezTo>
                    <a:pt x="371" y="5145"/>
                    <a:pt x="742" y="6125"/>
                    <a:pt x="1188" y="7350"/>
                  </a:cubicBezTo>
                  <a:cubicBezTo>
                    <a:pt x="1633" y="8575"/>
                    <a:pt x="2153" y="10045"/>
                    <a:pt x="2858" y="11596"/>
                  </a:cubicBezTo>
                  <a:cubicBezTo>
                    <a:pt x="3563" y="13148"/>
                    <a:pt x="4454" y="14781"/>
                    <a:pt x="5159" y="16190"/>
                  </a:cubicBezTo>
                  <a:cubicBezTo>
                    <a:pt x="5864" y="17598"/>
                    <a:pt x="6384" y="18783"/>
                    <a:pt x="6755" y="19579"/>
                  </a:cubicBezTo>
                  <a:cubicBezTo>
                    <a:pt x="7126" y="20375"/>
                    <a:pt x="7348" y="20783"/>
                    <a:pt x="7497" y="21090"/>
                  </a:cubicBezTo>
                  <a:cubicBezTo>
                    <a:pt x="7645" y="21396"/>
                    <a:pt x="7720" y="21600"/>
                    <a:pt x="7720" y="21580"/>
                  </a:cubicBezTo>
                  <a:cubicBezTo>
                    <a:pt x="7720" y="21559"/>
                    <a:pt x="7645" y="21314"/>
                    <a:pt x="7200" y="20457"/>
                  </a:cubicBezTo>
                  <a:cubicBezTo>
                    <a:pt x="6755" y="19599"/>
                    <a:pt x="5938" y="18129"/>
                    <a:pt x="5196" y="16741"/>
                  </a:cubicBezTo>
                  <a:cubicBezTo>
                    <a:pt x="4454" y="15353"/>
                    <a:pt x="3786" y="14046"/>
                    <a:pt x="3266" y="12719"/>
                  </a:cubicBezTo>
                  <a:cubicBezTo>
                    <a:pt x="2746" y="11392"/>
                    <a:pt x="2375" y="10045"/>
                    <a:pt x="2375" y="8656"/>
                  </a:cubicBezTo>
                  <a:cubicBezTo>
                    <a:pt x="2375" y="7268"/>
                    <a:pt x="2746" y="5839"/>
                    <a:pt x="3489" y="4655"/>
                  </a:cubicBezTo>
                  <a:cubicBezTo>
                    <a:pt x="4231" y="3471"/>
                    <a:pt x="5344" y="2532"/>
                    <a:pt x="7163" y="1797"/>
                  </a:cubicBezTo>
                  <a:cubicBezTo>
                    <a:pt x="8981" y="1062"/>
                    <a:pt x="11505" y="531"/>
                    <a:pt x="14029" y="265"/>
                  </a:cubicBezTo>
                  <a:cubicBezTo>
                    <a:pt x="16553" y="0"/>
                    <a:pt x="19076" y="0"/>
                    <a:pt x="21600" y="0"/>
                  </a:cubicBezTo>
                </a:path>
              </a:pathLst>
            </a:custGeom>
            <a:noFill/>
            <a:ln w="889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4" name="Line"/>
            <p:cNvSpPr/>
            <p:nvPr/>
          </p:nvSpPr>
          <p:spPr>
            <a:xfrm>
              <a:off x="1904084" y="3535906"/>
              <a:ext cx="481531" cy="620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92" extrusionOk="0">
                  <a:moveTo>
                    <a:pt x="1297" y="8425"/>
                  </a:moveTo>
                  <a:cubicBezTo>
                    <a:pt x="1015" y="8425"/>
                    <a:pt x="733" y="8425"/>
                    <a:pt x="479" y="8360"/>
                  </a:cubicBezTo>
                  <a:cubicBezTo>
                    <a:pt x="226" y="8295"/>
                    <a:pt x="0" y="8165"/>
                    <a:pt x="0" y="8035"/>
                  </a:cubicBezTo>
                  <a:cubicBezTo>
                    <a:pt x="0" y="7905"/>
                    <a:pt x="226" y="7775"/>
                    <a:pt x="1325" y="7493"/>
                  </a:cubicBezTo>
                  <a:cubicBezTo>
                    <a:pt x="2425" y="7211"/>
                    <a:pt x="4399" y="6777"/>
                    <a:pt x="6345" y="6538"/>
                  </a:cubicBezTo>
                  <a:cubicBezTo>
                    <a:pt x="8290" y="6300"/>
                    <a:pt x="10208" y="6257"/>
                    <a:pt x="12266" y="6322"/>
                  </a:cubicBezTo>
                  <a:cubicBezTo>
                    <a:pt x="14325" y="6387"/>
                    <a:pt x="16524" y="6560"/>
                    <a:pt x="17765" y="6647"/>
                  </a:cubicBezTo>
                  <a:cubicBezTo>
                    <a:pt x="19006" y="6734"/>
                    <a:pt x="19288" y="6734"/>
                    <a:pt x="19570" y="6777"/>
                  </a:cubicBezTo>
                  <a:cubicBezTo>
                    <a:pt x="19852" y="6820"/>
                    <a:pt x="20134" y="6907"/>
                    <a:pt x="20387" y="6885"/>
                  </a:cubicBezTo>
                  <a:cubicBezTo>
                    <a:pt x="20641" y="6864"/>
                    <a:pt x="20867" y="6734"/>
                    <a:pt x="20980" y="6430"/>
                  </a:cubicBezTo>
                  <a:cubicBezTo>
                    <a:pt x="21092" y="6126"/>
                    <a:pt x="21092" y="5649"/>
                    <a:pt x="20641" y="4999"/>
                  </a:cubicBezTo>
                  <a:cubicBezTo>
                    <a:pt x="20190" y="4348"/>
                    <a:pt x="19288" y="3524"/>
                    <a:pt x="18216" y="2678"/>
                  </a:cubicBezTo>
                  <a:cubicBezTo>
                    <a:pt x="17145" y="1832"/>
                    <a:pt x="15904" y="965"/>
                    <a:pt x="14522" y="488"/>
                  </a:cubicBezTo>
                  <a:cubicBezTo>
                    <a:pt x="13140" y="11"/>
                    <a:pt x="11618" y="-76"/>
                    <a:pt x="10039" y="54"/>
                  </a:cubicBezTo>
                  <a:cubicBezTo>
                    <a:pt x="8460" y="184"/>
                    <a:pt x="6824" y="531"/>
                    <a:pt x="5499" y="1008"/>
                  </a:cubicBezTo>
                  <a:cubicBezTo>
                    <a:pt x="4173" y="1485"/>
                    <a:pt x="3158" y="2093"/>
                    <a:pt x="2397" y="2873"/>
                  </a:cubicBezTo>
                  <a:cubicBezTo>
                    <a:pt x="1636" y="3654"/>
                    <a:pt x="1128" y="4608"/>
                    <a:pt x="818" y="5693"/>
                  </a:cubicBezTo>
                  <a:cubicBezTo>
                    <a:pt x="508" y="6777"/>
                    <a:pt x="395" y="7991"/>
                    <a:pt x="592" y="9184"/>
                  </a:cubicBezTo>
                  <a:cubicBezTo>
                    <a:pt x="790" y="10377"/>
                    <a:pt x="1297" y="11548"/>
                    <a:pt x="2030" y="12719"/>
                  </a:cubicBezTo>
                  <a:cubicBezTo>
                    <a:pt x="2763" y="13890"/>
                    <a:pt x="3722" y="15061"/>
                    <a:pt x="4794" y="16124"/>
                  </a:cubicBezTo>
                  <a:cubicBezTo>
                    <a:pt x="5865" y="17187"/>
                    <a:pt x="7050" y="18141"/>
                    <a:pt x="8403" y="19008"/>
                  </a:cubicBezTo>
                  <a:cubicBezTo>
                    <a:pt x="9757" y="19876"/>
                    <a:pt x="11279" y="20657"/>
                    <a:pt x="12858" y="21069"/>
                  </a:cubicBezTo>
                  <a:cubicBezTo>
                    <a:pt x="14438" y="21481"/>
                    <a:pt x="16073" y="21524"/>
                    <a:pt x="17455" y="21047"/>
                  </a:cubicBezTo>
                  <a:cubicBezTo>
                    <a:pt x="18837" y="20570"/>
                    <a:pt x="19964" y="19572"/>
                    <a:pt x="20613" y="18900"/>
                  </a:cubicBezTo>
                  <a:cubicBezTo>
                    <a:pt x="21262" y="18228"/>
                    <a:pt x="21431" y="17881"/>
                    <a:pt x="21600" y="17534"/>
                  </a:cubicBezTo>
                </a:path>
              </a:pathLst>
            </a:custGeom>
            <a:noFill/>
            <a:ln w="889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5" name="Line"/>
            <p:cNvSpPr/>
            <p:nvPr/>
          </p:nvSpPr>
          <p:spPr>
            <a:xfrm>
              <a:off x="1925458" y="3282264"/>
              <a:ext cx="67893" cy="26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600" y="5143"/>
                    <a:pt x="7200" y="10286"/>
                    <a:pt x="10800" y="13886"/>
                  </a:cubicBezTo>
                  <a:cubicBezTo>
                    <a:pt x="14400" y="17486"/>
                    <a:pt x="18000" y="19543"/>
                    <a:pt x="21600" y="21600"/>
                  </a:cubicBezTo>
                </a:path>
              </a:pathLst>
            </a:custGeom>
            <a:noFill/>
            <a:ln w="889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6" name="Line"/>
            <p:cNvSpPr/>
            <p:nvPr/>
          </p:nvSpPr>
          <p:spPr>
            <a:xfrm>
              <a:off x="2586530" y="3591550"/>
              <a:ext cx="142102" cy="888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5" h="21551" extrusionOk="0">
                  <a:moveTo>
                    <a:pt x="985" y="0"/>
                  </a:moveTo>
                  <a:cubicBezTo>
                    <a:pt x="416" y="336"/>
                    <a:pt x="-152" y="671"/>
                    <a:pt x="37" y="1358"/>
                  </a:cubicBezTo>
                  <a:cubicBezTo>
                    <a:pt x="227" y="2044"/>
                    <a:pt x="1174" y="3081"/>
                    <a:pt x="2122" y="4134"/>
                  </a:cubicBezTo>
                  <a:cubicBezTo>
                    <a:pt x="3069" y="5186"/>
                    <a:pt x="4016" y="6254"/>
                    <a:pt x="5059" y="7353"/>
                  </a:cubicBezTo>
                  <a:cubicBezTo>
                    <a:pt x="6101" y="8451"/>
                    <a:pt x="7237" y="9580"/>
                    <a:pt x="8659" y="10708"/>
                  </a:cubicBezTo>
                  <a:cubicBezTo>
                    <a:pt x="10080" y="11837"/>
                    <a:pt x="11785" y="12966"/>
                    <a:pt x="13016" y="13988"/>
                  </a:cubicBezTo>
                  <a:cubicBezTo>
                    <a:pt x="14248" y="15010"/>
                    <a:pt x="15006" y="15925"/>
                    <a:pt x="16143" y="16932"/>
                  </a:cubicBezTo>
                  <a:cubicBezTo>
                    <a:pt x="17280" y="17939"/>
                    <a:pt x="18795" y="19037"/>
                    <a:pt x="19743" y="19708"/>
                  </a:cubicBezTo>
                  <a:cubicBezTo>
                    <a:pt x="20690" y="20380"/>
                    <a:pt x="21069" y="20624"/>
                    <a:pt x="21259" y="20898"/>
                  </a:cubicBezTo>
                  <a:cubicBezTo>
                    <a:pt x="21448" y="21173"/>
                    <a:pt x="21448" y="21478"/>
                    <a:pt x="21353" y="21539"/>
                  </a:cubicBezTo>
                  <a:cubicBezTo>
                    <a:pt x="21259" y="21600"/>
                    <a:pt x="21069" y="21417"/>
                    <a:pt x="20880" y="21234"/>
                  </a:cubicBezTo>
                </a:path>
              </a:pathLst>
            </a:custGeom>
            <a:noFill/>
            <a:ln w="889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7" name="Line"/>
            <p:cNvSpPr/>
            <p:nvPr/>
          </p:nvSpPr>
          <p:spPr>
            <a:xfrm>
              <a:off x="2584804" y="3486962"/>
              <a:ext cx="649665" cy="580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6" h="21449" extrusionOk="0">
                  <a:moveTo>
                    <a:pt x="273" y="5119"/>
                  </a:moveTo>
                  <a:cubicBezTo>
                    <a:pt x="148" y="4933"/>
                    <a:pt x="24" y="4747"/>
                    <a:pt x="3" y="4538"/>
                  </a:cubicBezTo>
                  <a:cubicBezTo>
                    <a:pt x="-18" y="4329"/>
                    <a:pt x="65" y="4097"/>
                    <a:pt x="585" y="3632"/>
                  </a:cubicBezTo>
                  <a:cubicBezTo>
                    <a:pt x="1106" y="3168"/>
                    <a:pt x="2063" y="2471"/>
                    <a:pt x="3291" y="1844"/>
                  </a:cubicBezTo>
                  <a:cubicBezTo>
                    <a:pt x="4518" y="1217"/>
                    <a:pt x="6017" y="659"/>
                    <a:pt x="7619" y="334"/>
                  </a:cubicBezTo>
                  <a:cubicBezTo>
                    <a:pt x="9221" y="9"/>
                    <a:pt x="10928" y="-84"/>
                    <a:pt x="12551" y="79"/>
                  </a:cubicBezTo>
                  <a:cubicBezTo>
                    <a:pt x="14174" y="241"/>
                    <a:pt x="15714" y="659"/>
                    <a:pt x="16942" y="1379"/>
                  </a:cubicBezTo>
                  <a:cubicBezTo>
                    <a:pt x="18169" y="2099"/>
                    <a:pt x="19085" y="3121"/>
                    <a:pt x="19792" y="4468"/>
                  </a:cubicBezTo>
                  <a:cubicBezTo>
                    <a:pt x="20500" y="5815"/>
                    <a:pt x="20999" y="7488"/>
                    <a:pt x="21270" y="9137"/>
                  </a:cubicBezTo>
                  <a:cubicBezTo>
                    <a:pt x="21540" y="10786"/>
                    <a:pt x="21582" y="12411"/>
                    <a:pt x="21374" y="13921"/>
                  </a:cubicBezTo>
                  <a:cubicBezTo>
                    <a:pt x="21166" y="15431"/>
                    <a:pt x="20708" y="16824"/>
                    <a:pt x="20188" y="17846"/>
                  </a:cubicBezTo>
                  <a:cubicBezTo>
                    <a:pt x="19668" y="18868"/>
                    <a:pt x="19085" y="19519"/>
                    <a:pt x="18211" y="20053"/>
                  </a:cubicBezTo>
                  <a:cubicBezTo>
                    <a:pt x="17337" y="20587"/>
                    <a:pt x="16172" y="21005"/>
                    <a:pt x="14757" y="21237"/>
                  </a:cubicBezTo>
                  <a:cubicBezTo>
                    <a:pt x="13342" y="21470"/>
                    <a:pt x="11677" y="21516"/>
                    <a:pt x="10116" y="21353"/>
                  </a:cubicBezTo>
                  <a:cubicBezTo>
                    <a:pt x="8555" y="21191"/>
                    <a:pt x="7099" y="20819"/>
                    <a:pt x="5850" y="20610"/>
                  </a:cubicBezTo>
                  <a:cubicBezTo>
                    <a:pt x="4602" y="20401"/>
                    <a:pt x="3561" y="20355"/>
                    <a:pt x="2521" y="20308"/>
                  </a:cubicBezTo>
                </a:path>
              </a:pathLst>
            </a:custGeom>
            <a:noFill/>
            <a:ln w="889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8" name="Line"/>
            <p:cNvSpPr/>
            <p:nvPr/>
          </p:nvSpPr>
          <p:spPr>
            <a:xfrm>
              <a:off x="3338939" y="3389427"/>
              <a:ext cx="627050" cy="7572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6" h="21539" extrusionOk="0">
                  <a:moveTo>
                    <a:pt x="940" y="8861"/>
                  </a:moveTo>
                  <a:cubicBezTo>
                    <a:pt x="724" y="8861"/>
                    <a:pt x="508" y="8861"/>
                    <a:pt x="529" y="8843"/>
                  </a:cubicBezTo>
                  <a:cubicBezTo>
                    <a:pt x="551" y="8825"/>
                    <a:pt x="810" y="8789"/>
                    <a:pt x="1717" y="8664"/>
                  </a:cubicBezTo>
                  <a:cubicBezTo>
                    <a:pt x="2624" y="8539"/>
                    <a:pt x="4180" y="8324"/>
                    <a:pt x="5562" y="8199"/>
                  </a:cubicBezTo>
                  <a:cubicBezTo>
                    <a:pt x="6944" y="8074"/>
                    <a:pt x="8154" y="8038"/>
                    <a:pt x="9450" y="8110"/>
                  </a:cubicBezTo>
                  <a:cubicBezTo>
                    <a:pt x="10746" y="8181"/>
                    <a:pt x="12128" y="8360"/>
                    <a:pt x="13057" y="8503"/>
                  </a:cubicBezTo>
                  <a:cubicBezTo>
                    <a:pt x="13986" y="8646"/>
                    <a:pt x="14461" y="8753"/>
                    <a:pt x="14850" y="8825"/>
                  </a:cubicBezTo>
                  <a:cubicBezTo>
                    <a:pt x="15239" y="8896"/>
                    <a:pt x="15541" y="8932"/>
                    <a:pt x="15714" y="8861"/>
                  </a:cubicBezTo>
                  <a:cubicBezTo>
                    <a:pt x="15887" y="8789"/>
                    <a:pt x="15930" y="8610"/>
                    <a:pt x="15887" y="8020"/>
                  </a:cubicBezTo>
                  <a:cubicBezTo>
                    <a:pt x="15844" y="7430"/>
                    <a:pt x="15714" y="6429"/>
                    <a:pt x="15347" y="5374"/>
                  </a:cubicBezTo>
                  <a:cubicBezTo>
                    <a:pt x="14980" y="4319"/>
                    <a:pt x="14375" y="3210"/>
                    <a:pt x="13727" y="2424"/>
                  </a:cubicBezTo>
                  <a:cubicBezTo>
                    <a:pt x="13079" y="1637"/>
                    <a:pt x="12388" y="1172"/>
                    <a:pt x="11480" y="814"/>
                  </a:cubicBezTo>
                  <a:cubicBezTo>
                    <a:pt x="10573" y="457"/>
                    <a:pt x="9450" y="206"/>
                    <a:pt x="8521" y="81"/>
                  </a:cubicBezTo>
                  <a:cubicBezTo>
                    <a:pt x="7592" y="-44"/>
                    <a:pt x="6858" y="-44"/>
                    <a:pt x="6080" y="224"/>
                  </a:cubicBezTo>
                  <a:cubicBezTo>
                    <a:pt x="5303" y="492"/>
                    <a:pt x="4482" y="1029"/>
                    <a:pt x="3748" y="1708"/>
                  </a:cubicBezTo>
                  <a:cubicBezTo>
                    <a:pt x="3013" y="2388"/>
                    <a:pt x="2365" y="3210"/>
                    <a:pt x="1760" y="4265"/>
                  </a:cubicBezTo>
                  <a:cubicBezTo>
                    <a:pt x="1156" y="5320"/>
                    <a:pt x="594" y="6608"/>
                    <a:pt x="292" y="7752"/>
                  </a:cubicBezTo>
                  <a:cubicBezTo>
                    <a:pt x="-11" y="8896"/>
                    <a:pt x="-54" y="9898"/>
                    <a:pt x="54" y="10899"/>
                  </a:cubicBezTo>
                  <a:cubicBezTo>
                    <a:pt x="162" y="11900"/>
                    <a:pt x="421" y="12902"/>
                    <a:pt x="918" y="13939"/>
                  </a:cubicBezTo>
                  <a:cubicBezTo>
                    <a:pt x="1415" y="14976"/>
                    <a:pt x="2149" y="16049"/>
                    <a:pt x="3078" y="17014"/>
                  </a:cubicBezTo>
                  <a:cubicBezTo>
                    <a:pt x="4007" y="17980"/>
                    <a:pt x="5130" y="18838"/>
                    <a:pt x="6340" y="19500"/>
                  </a:cubicBezTo>
                  <a:cubicBezTo>
                    <a:pt x="7549" y="20161"/>
                    <a:pt x="8845" y="20626"/>
                    <a:pt x="10357" y="20966"/>
                  </a:cubicBezTo>
                  <a:cubicBezTo>
                    <a:pt x="11869" y="21306"/>
                    <a:pt x="13597" y="21520"/>
                    <a:pt x="15152" y="21538"/>
                  </a:cubicBezTo>
                  <a:cubicBezTo>
                    <a:pt x="16708" y="21556"/>
                    <a:pt x="18090" y="21377"/>
                    <a:pt x="19127" y="20948"/>
                  </a:cubicBezTo>
                  <a:cubicBezTo>
                    <a:pt x="20164" y="20519"/>
                    <a:pt x="20855" y="19839"/>
                    <a:pt x="21546" y="19160"/>
                  </a:cubicBezTo>
                </a:path>
              </a:pathLst>
            </a:custGeom>
            <a:noFill/>
            <a:ln w="889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9" name="Line"/>
            <p:cNvSpPr/>
            <p:nvPr/>
          </p:nvSpPr>
          <p:spPr>
            <a:xfrm>
              <a:off x="704516" y="4905122"/>
              <a:ext cx="91546" cy="9960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5" h="21600" extrusionOk="0">
                  <a:moveTo>
                    <a:pt x="0" y="0"/>
                  </a:moveTo>
                  <a:cubicBezTo>
                    <a:pt x="281" y="806"/>
                    <a:pt x="561" y="1612"/>
                    <a:pt x="1122" y="2404"/>
                  </a:cubicBezTo>
                  <a:cubicBezTo>
                    <a:pt x="1683" y="3197"/>
                    <a:pt x="2525" y="3977"/>
                    <a:pt x="3226" y="4757"/>
                  </a:cubicBezTo>
                  <a:cubicBezTo>
                    <a:pt x="3927" y="5536"/>
                    <a:pt x="4488" y="6316"/>
                    <a:pt x="5330" y="7161"/>
                  </a:cubicBezTo>
                  <a:cubicBezTo>
                    <a:pt x="6171" y="8006"/>
                    <a:pt x="7294" y="8916"/>
                    <a:pt x="8416" y="9851"/>
                  </a:cubicBezTo>
                  <a:cubicBezTo>
                    <a:pt x="9538" y="10787"/>
                    <a:pt x="10660" y="11749"/>
                    <a:pt x="12062" y="12749"/>
                  </a:cubicBezTo>
                  <a:cubicBezTo>
                    <a:pt x="13465" y="13750"/>
                    <a:pt x="15148" y="14790"/>
                    <a:pt x="16691" y="15739"/>
                  </a:cubicBezTo>
                  <a:cubicBezTo>
                    <a:pt x="18234" y="16687"/>
                    <a:pt x="19636" y="17545"/>
                    <a:pt x="20478" y="18442"/>
                  </a:cubicBezTo>
                  <a:cubicBezTo>
                    <a:pt x="21319" y="19339"/>
                    <a:pt x="21600" y="20274"/>
                    <a:pt x="21319" y="20807"/>
                  </a:cubicBezTo>
                  <a:cubicBezTo>
                    <a:pt x="21039" y="21340"/>
                    <a:pt x="20197" y="21470"/>
                    <a:pt x="19356" y="21600"/>
                  </a:cubicBezTo>
                </a:path>
              </a:pathLst>
            </a:custGeom>
            <a:noFill/>
            <a:ln w="889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0" name="Line"/>
            <p:cNvSpPr/>
            <p:nvPr/>
          </p:nvSpPr>
          <p:spPr>
            <a:xfrm>
              <a:off x="794413" y="5223502"/>
              <a:ext cx="563583" cy="6699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3" h="21519" extrusionOk="0">
                  <a:moveTo>
                    <a:pt x="0" y="6291"/>
                  </a:moveTo>
                  <a:cubicBezTo>
                    <a:pt x="183" y="5790"/>
                    <a:pt x="367" y="5290"/>
                    <a:pt x="940" y="4635"/>
                  </a:cubicBezTo>
                  <a:cubicBezTo>
                    <a:pt x="1513" y="3981"/>
                    <a:pt x="2476" y="3172"/>
                    <a:pt x="3692" y="2441"/>
                  </a:cubicBezTo>
                  <a:cubicBezTo>
                    <a:pt x="4907" y="1709"/>
                    <a:pt x="6375" y="1055"/>
                    <a:pt x="7888" y="612"/>
                  </a:cubicBezTo>
                  <a:cubicBezTo>
                    <a:pt x="9401" y="169"/>
                    <a:pt x="10961" y="-62"/>
                    <a:pt x="12405" y="15"/>
                  </a:cubicBezTo>
                  <a:cubicBezTo>
                    <a:pt x="13850" y="92"/>
                    <a:pt x="15180" y="477"/>
                    <a:pt x="16303" y="997"/>
                  </a:cubicBezTo>
                  <a:cubicBezTo>
                    <a:pt x="17427" y="1517"/>
                    <a:pt x="18344" y="2171"/>
                    <a:pt x="19101" y="2941"/>
                  </a:cubicBezTo>
                  <a:cubicBezTo>
                    <a:pt x="19857" y="3711"/>
                    <a:pt x="20454" y="4597"/>
                    <a:pt x="20866" y="5502"/>
                  </a:cubicBezTo>
                  <a:cubicBezTo>
                    <a:pt x="21279" y="6406"/>
                    <a:pt x="21508" y="7331"/>
                    <a:pt x="21554" y="8332"/>
                  </a:cubicBezTo>
                  <a:cubicBezTo>
                    <a:pt x="21600" y="9333"/>
                    <a:pt x="21462" y="10411"/>
                    <a:pt x="21187" y="11450"/>
                  </a:cubicBezTo>
                  <a:cubicBezTo>
                    <a:pt x="20912" y="12490"/>
                    <a:pt x="20499" y="13491"/>
                    <a:pt x="19880" y="14434"/>
                  </a:cubicBezTo>
                  <a:cubicBezTo>
                    <a:pt x="19261" y="15378"/>
                    <a:pt x="18436" y="16263"/>
                    <a:pt x="17541" y="17014"/>
                  </a:cubicBezTo>
                  <a:cubicBezTo>
                    <a:pt x="16647" y="17765"/>
                    <a:pt x="15684" y="18381"/>
                    <a:pt x="14652" y="18939"/>
                  </a:cubicBezTo>
                  <a:cubicBezTo>
                    <a:pt x="13620" y="19497"/>
                    <a:pt x="12520" y="19998"/>
                    <a:pt x="11373" y="20306"/>
                  </a:cubicBezTo>
                  <a:cubicBezTo>
                    <a:pt x="10227" y="20614"/>
                    <a:pt x="9034" y="20729"/>
                    <a:pt x="7704" y="20845"/>
                  </a:cubicBezTo>
                  <a:cubicBezTo>
                    <a:pt x="6375" y="20960"/>
                    <a:pt x="4907" y="21076"/>
                    <a:pt x="3875" y="21191"/>
                  </a:cubicBezTo>
                  <a:cubicBezTo>
                    <a:pt x="2843" y="21307"/>
                    <a:pt x="2247" y="21422"/>
                    <a:pt x="1834" y="21480"/>
                  </a:cubicBezTo>
                  <a:cubicBezTo>
                    <a:pt x="1422" y="21538"/>
                    <a:pt x="1192" y="21538"/>
                    <a:pt x="1009" y="21442"/>
                  </a:cubicBezTo>
                  <a:cubicBezTo>
                    <a:pt x="825" y="21345"/>
                    <a:pt x="688" y="21153"/>
                    <a:pt x="550" y="20960"/>
                  </a:cubicBezTo>
                </a:path>
              </a:pathLst>
            </a:custGeom>
            <a:noFill/>
            <a:ln w="889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1" name="Line"/>
            <p:cNvSpPr/>
            <p:nvPr/>
          </p:nvSpPr>
          <p:spPr>
            <a:xfrm>
              <a:off x="1403457" y="5209665"/>
              <a:ext cx="545235" cy="6847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459" extrusionOk="0">
                  <a:moveTo>
                    <a:pt x="18136" y="3416"/>
                  </a:moveTo>
                  <a:cubicBezTo>
                    <a:pt x="17994" y="3566"/>
                    <a:pt x="17852" y="3716"/>
                    <a:pt x="17734" y="3923"/>
                  </a:cubicBezTo>
                  <a:cubicBezTo>
                    <a:pt x="17615" y="4129"/>
                    <a:pt x="17521" y="4392"/>
                    <a:pt x="17544" y="4392"/>
                  </a:cubicBezTo>
                  <a:cubicBezTo>
                    <a:pt x="17568" y="4392"/>
                    <a:pt x="17710" y="4129"/>
                    <a:pt x="17734" y="3660"/>
                  </a:cubicBezTo>
                  <a:cubicBezTo>
                    <a:pt x="17758" y="3190"/>
                    <a:pt x="17663" y="2514"/>
                    <a:pt x="17260" y="1894"/>
                  </a:cubicBezTo>
                  <a:cubicBezTo>
                    <a:pt x="16858" y="1274"/>
                    <a:pt x="16147" y="711"/>
                    <a:pt x="15058" y="373"/>
                  </a:cubicBezTo>
                  <a:cubicBezTo>
                    <a:pt x="13968" y="35"/>
                    <a:pt x="12500" y="-78"/>
                    <a:pt x="11079" y="53"/>
                  </a:cubicBezTo>
                  <a:cubicBezTo>
                    <a:pt x="9658" y="185"/>
                    <a:pt x="8284" y="561"/>
                    <a:pt x="7100" y="1199"/>
                  </a:cubicBezTo>
                  <a:cubicBezTo>
                    <a:pt x="5915" y="1838"/>
                    <a:pt x="4921" y="2739"/>
                    <a:pt x="4021" y="3791"/>
                  </a:cubicBezTo>
                  <a:cubicBezTo>
                    <a:pt x="3121" y="4843"/>
                    <a:pt x="2315" y="6045"/>
                    <a:pt x="1700" y="7210"/>
                  </a:cubicBezTo>
                  <a:cubicBezTo>
                    <a:pt x="1084" y="8374"/>
                    <a:pt x="658" y="9501"/>
                    <a:pt x="373" y="10741"/>
                  </a:cubicBezTo>
                  <a:cubicBezTo>
                    <a:pt x="89" y="11980"/>
                    <a:pt x="-53" y="13333"/>
                    <a:pt x="18" y="14648"/>
                  </a:cubicBezTo>
                  <a:cubicBezTo>
                    <a:pt x="89" y="15962"/>
                    <a:pt x="373" y="17240"/>
                    <a:pt x="1060" y="18291"/>
                  </a:cubicBezTo>
                  <a:cubicBezTo>
                    <a:pt x="1747" y="19343"/>
                    <a:pt x="2836" y="20170"/>
                    <a:pt x="4068" y="20714"/>
                  </a:cubicBezTo>
                  <a:cubicBezTo>
                    <a:pt x="5300" y="21259"/>
                    <a:pt x="6673" y="21522"/>
                    <a:pt x="8000" y="21447"/>
                  </a:cubicBezTo>
                  <a:cubicBezTo>
                    <a:pt x="9326" y="21372"/>
                    <a:pt x="10605" y="20959"/>
                    <a:pt x="11884" y="20301"/>
                  </a:cubicBezTo>
                  <a:cubicBezTo>
                    <a:pt x="13163" y="19644"/>
                    <a:pt x="14442" y="18742"/>
                    <a:pt x="15460" y="17634"/>
                  </a:cubicBezTo>
                  <a:cubicBezTo>
                    <a:pt x="16479" y="16526"/>
                    <a:pt x="17236" y="15211"/>
                    <a:pt x="17734" y="13840"/>
                  </a:cubicBezTo>
                  <a:cubicBezTo>
                    <a:pt x="18231" y="12469"/>
                    <a:pt x="18468" y="11041"/>
                    <a:pt x="18563" y="9708"/>
                  </a:cubicBezTo>
                  <a:cubicBezTo>
                    <a:pt x="18658" y="8374"/>
                    <a:pt x="18610" y="7135"/>
                    <a:pt x="18539" y="6233"/>
                  </a:cubicBezTo>
                  <a:cubicBezTo>
                    <a:pt x="18468" y="5331"/>
                    <a:pt x="18373" y="4768"/>
                    <a:pt x="18302" y="4392"/>
                  </a:cubicBezTo>
                  <a:cubicBezTo>
                    <a:pt x="18231" y="4017"/>
                    <a:pt x="18184" y="3829"/>
                    <a:pt x="18184" y="3848"/>
                  </a:cubicBezTo>
                  <a:cubicBezTo>
                    <a:pt x="18184" y="3866"/>
                    <a:pt x="18231" y="4092"/>
                    <a:pt x="18279" y="4768"/>
                  </a:cubicBezTo>
                  <a:cubicBezTo>
                    <a:pt x="18326" y="5444"/>
                    <a:pt x="18373" y="6571"/>
                    <a:pt x="18539" y="7886"/>
                  </a:cubicBezTo>
                  <a:cubicBezTo>
                    <a:pt x="18705" y="9201"/>
                    <a:pt x="18989" y="10703"/>
                    <a:pt x="19297" y="12149"/>
                  </a:cubicBezTo>
                  <a:cubicBezTo>
                    <a:pt x="19605" y="13596"/>
                    <a:pt x="19936" y="14986"/>
                    <a:pt x="20221" y="16150"/>
                  </a:cubicBezTo>
                  <a:cubicBezTo>
                    <a:pt x="20505" y="17315"/>
                    <a:pt x="20742" y="18254"/>
                    <a:pt x="20955" y="18911"/>
                  </a:cubicBezTo>
                  <a:cubicBezTo>
                    <a:pt x="21168" y="19569"/>
                    <a:pt x="21358" y="19944"/>
                    <a:pt x="21547" y="20320"/>
                  </a:cubicBezTo>
                </a:path>
              </a:pathLst>
            </a:custGeom>
            <a:noFill/>
            <a:ln w="889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2" name="Line"/>
            <p:cNvSpPr/>
            <p:nvPr/>
          </p:nvSpPr>
          <p:spPr>
            <a:xfrm>
              <a:off x="2142526" y="5174813"/>
              <a:ext cx="424659" cy="7146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6" h="21499" extrusionOk="0">
                  <a:moveTo>
                    <a:pt x="15489" y="0"/>
                  </a:moveTo>
                  <a:cubicBezTo>
                    <a:pt x="13912" y="72"/>
                    <a:pt x="12334" y="144"/>
                    <a:pt x="10666" y="523"/>
                  </a:cubicBezTo>
                  <a:cubicBezTo>
                    <a:pt x="8997" y="902"/>
                    <a:pt x="7238" y="1587"/>
                    <a:pt x="5751" y="2524"/>
                  </a:cubicBezTo>
                  <a:cubicBezTo>
                    <a:pt x="4265" y="3462"/>
                    <a:pt x="3051" y="4652"/>
                    <a:pt x="2111" y="5914"/>
                  </a:cubicBezTo>
                  <a:cubicBezTo>
                    <a:pt x="1170" y="7176"/>
                    <a:pt x="503" y="8510"/>
                    <a:pt x="199" y="9790"/>
                  </a:cubicBezTo>
                  <a:cubicBezTo>
                    <a:pt x="-104" y="11070"/>
                    <a:pt x="-43" y="12296"/>
                    <a:pt x="260" y="13541"/>
                  </a:cubicBezTo>
                  <a:cubicBezTo>
                    <a:pt x="563" y="14785"/>
                    <a:pt x="1109" y="16047"/>
                    <a:pt x="2080" y="17165"/>
                  </a:cubicBezTo>
                  <a:cubicBezTo>
                    <a:pt x="3051" y="18282"/>
                    <a:pt x="4447" y="19256"/>
                    <a:pt x="6085" y="19995"/>
                  </a:cubicBezTo>
                  <a:cubicBezTo>
                    <a:pt x="7723" y="20735"/>
                    <a:pt x="9604" y="21239"/>
                    <a:pt x="11636" y="21420"/>
                  </a:cubicBezTo>
                  <a:cubicBezTo>
                    <a:pt x="13669" y="21600"/>
                    <a:pt x="15853" y="21456"/>
                    <a:pt x="17522" y="21149"/>
                  </a:cubicBezTo>
                  <a:cubicBezTo>
                    <a:pt x="19190" y="20843"/>
                    <a:pt x="20343" y="20374"/>
                    <a:pt x="21496" y="19905"/>
                  </a:cubicBezTo>
                </a:path>
              </a:pathLst>
            </a:custGeom>
            <a:noFill/>
            <a:ln w="889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3" name="Line"/>
            <p:cNvSpPr/>
            <p:nvPr/>
          </p:nvSpPr>
          <p:spPr>
            <a:xfrm>
              <a:off x="2673213" y="5178409"/>
              <a:ext cx="553846" cy="7152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6" h="21519" extrusionOk="0">
                  <a:moveTo>
                    <a:pt x="11829" y="0"/>
                  </a:moveTo>
                  <a:cubicBezTo>
                    <a:pt x="10476" y="325"/>
                    <a:pt x="9123" y="649"/>
                    <a:pt x="7887" y="1190"/>
                  </a:cubicBezTo>
                  <a:cubicBezTo>
                    <a:pt x="6650" y="1731"/>
                    <a:pt x="5531" y="2488"/>
                    <a:pt x="4551" y="3372"/>
                  </a:cubicBezTo>
                  <a:cubicBezTo>
                    <a:pt x="3571" y="4255"/>
                    <a:pt x="2731" y="5265"/>
                    <a:pt x="2078" y="6383"/>
                  </a:cubicBezTo>
                  <a:cubicBezTo>
                    <a:pt x="1425" y="7501"/>
                    <a:pt x="959" y="8727"/>
                    <a:pt x="609" y="9953"/>
                  </a:cubicBezTo>
                  <a:cubicBezTo>
                    <a:pt x="259" y="11179"/>
                    <a:pt x="26" y="12405"/>
                    <a:pt x="2" y="13667"/>
                  </a:cubicBezTo>
                  <a:cubicBezTo>
                    <a:pt x="-21" y="14929"/>
                    <a:pt x="166" y="16227"/>
                    <a:pt x="655" y="17327"/>
                  </a:cubicBezTo>
                  <a:cubicBezTo>
                    <a:pt x="1145" y="18427"/>
                    <a:pt x="1938" y="19328"/>
                    <a:pt x="2918" y="19995"/>
                  </a:cubicBezTo>
                  <a:cubicBezTo>
                    <a:pt x="3898" y="20662"/>
                    <a:pt x="5064" y="21095"/>
                    <a:pt x="6370" y="21330"/>
                  </a:cubicBezTo>
                  <a:cubicBezTo>
                    <a:pt x="7677" y="21564"/>
                    <a:pt x="9123" y="21600"/>
                    <a:pt x="10569" y="21330"/>
                  </a:cubicBezTo>
                  <a:cubicBezTo>
                    <a:pt x="12015" y="21059"/>
                    <a:pt x="13462" y="20482"/>
                    <a:pt x="14814" y="19707"/>
                  </a:cubicBezTo>
                  <a:cubicBezTo>
                    <a:pt x="16167" y="18932"/>
                    <a:pt x="17427" y="17958"/>
                    <a:pt x="18407" y="16930"/>
                  </a:cubicBezTo>
                  <a:cubicBezTo>
                    <a:pt x="19386" y="15903"/>
                    <a:pt x="20086" y="14821"/>
                    <a:pt x="20623" y="13577"/>
                  </a:cubicBezTo>
                  <a:cubicBezTo>
                    <a:pt x="21159" y="12333"/>
                    <a:pt x="21532" y="10926"/>
                    <a:pt x="21556" y="9646"/>
                  </a:cubicBezTo>
                  <a:cubicBezTo>
                    <a:pt x="21579" y="8366"/>
                    <a:pt x="21252" y="7212"/>
                    <a:pt x="20646" y="6220"/>
                  </a:cubicBezTo>
                  <a:cubicBezTo>
                    <a:pt x="20039" y="5229"/>
                    <a:pt x="19153" y="4399"/>
                    <a:pt x="18290" y="3714"/>
                  </a:cubicBezTo>
                  <a:cubicBezTo>
                    <a:pt x="17427" y="3029"/>
                    <a:pt x="16587" y="2488"/>
                    <a:pt x="15538" y="2019"/>
                  </a:cubicBezTo>
                  <a:cubicBezTo>
                    <a:pt x="14488" y="1551"/>
                    <a:pt x="13228" y="1154"/>
                    <a:pt x="11969" y="757"/>
                  </a:cubicBezTo>
                </a:path>
              </a:pathLst>
            </a:custGeom>
            <a:noFill/>
            <a:ln w="889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4" name="Line"/>
            <p:cNvSpPr/>
            <p:nvPr/>
          </p:nvSpPr>
          <p:spPr>
            <a:xfrm>
              <a:off x="3351087" y="5149642"/>
              <a:ext cx="122261" cy="713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83" extrusionOk="0">
                  <a:moveTo>
                    <a:pt x="0" y="0"/>
                  </a:moveTo>
                  <a:cubicBezTo>
                    <a:pt x="424" y="761"/>
                    <a:pt x="847" y="1522"/>
                    <a:pt x="2012" y="2501"/>
                  </a:cubicBezTo>
                  <a:cubicBezTo>
                    <a:pt x="3176" y="3479"/>
                    <a:pt x="5082" y="4675"/>
                    <a:pt x="6565" y="5907"/>
                  </a:cubicBezTo>
                  <a:cubicBezTo>
                    <a:pt x="8047" y="7140"/>
                    <a:pt x="9106" y="8408"/>
                    <a:pt x="10271" y="9767"/>
                  </a:cubicBezTo>
                  <a:cubicBezTo>
                    <a:pt x="11435" y="11126"/>
                    <a:pt x="12706" y="12576"/>
                    <a:pt x="13976" y="13989"/>
                  </a:cubicBezTo>
                  <a:cubicBezTo>
                    <a:pt x="15247" y="15403"/>
                    <a:pt x="16518" y="16780"/>
                    <a:pt x="17682" y="17940"/>
                  </a:cubicBezTo>
                  <a:cubicBezTo>
                    <a:pt x="18847" y="19099"/>
                    <a:pt x="19906" y="20042"/>
                    <a:pt x="20541" y="20658"/>
                  </a:cubicBezTo>
                  <a:cubicBezTo>
                    <a:pt x="21176" y="21274"/>
                    <a:pt x="21388" y="21564"/>
                    <a:pt x="21494" y="21582"/>
                  </a:cubicBezTo>
                  <a:cubicBezTo>
                    <a:pt x="21600" y="21600"/>
                    <a:pt x="21600" y="21346"/>
                    <a:pt x="21600" y="21093"/>
                  </a:cubicBezTo>
                </a:path>
              </a:pathLst>
            </a:custGeom>
            <a:noFill/>
            <a:ln w="889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5" name="Line"/>
            <p:cNvSpPr/>
            <p:nvPr/>
          </p:nvSpPr>
          <p:spPr>
            <a:xfrm>
              <a:off x="3412217" y="5093896"/>
              <a:ext cx="783904" cy="7137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46" extrusionOk="0">
                  <a:moveTo>
                    <a:pt x="0" y="10149"/>
                  </a:moveTo>
                  <a:cubicBezTo>
                    <a:pt x="231" y="8991"/>
                    <a:pt x="462" y="7833"/>
                    <a:pt x="760" y="6820"/>
                  </a:cubicBezTo>
                  <a:cubicBezTo>
                    <a:pt x="1057" y="5807"/>
                    <a:pt x="1420" y="4939"/>
                    <a:pt x="2015" y="4053"/>
                  </a:cubicBezTo>
                  <a:cubicBezTo>
                    <a:pt x="2609" y="3166"/>
                    <a:pt x="3435" y="2262"/>
                    <a:pt x="4376" y="1574"/>
                  </a:cubicBezTo>
                  <a:cubicBezTo>
                    <a:pt x="5317" y="887"/>
                    <a:pt x="6374" y="416"/>
                    <a:pt x="7382" y="181"/>
                  </a:cubicBezTo>
                  <a:cubicBezTo>
                    <a:pt x="8389" y="-54"/>
                    <a:pt x="9347" y="-54"/>
                    <a:pt x="10420" y="145"/>
                  </a:cubicBezTo>
                  <a:cubicBezTo>
                    <a:pt x="11494" y="344"/>
                    <a:pt x="12683" y="742"/>
                    <a:pt x="13723" y="1285"/>
                  </a:cubicBezTo>
                  <a:cubicBezTo>
                    <a:pt x="14763" y="1827"/>
                    <a:pt x="15655" y="2515"/>
                    <a:pt x="16514" y="3401"/>
                  </a:cubicBezTo>
                  <a:cubicBezTo>
                    <a:pt x="17372" y="4288"/>
                    <a:pt x="18198" y="5373"/>
                    <a:pt x="18809" y="6368"/>
                  </a:cubicBezTo>
                  <a:cubicBezTo>
                    <a:pt x="19420" y="7363"/>
                    <a:pt x="19817" y="8268"/>
                    <a:pt x="20163" y="9299"/>
                  </a:cubicBezTo>
                  <a:cubicBezTo>
                    <a:pt x="20510" y="10330"/>
                    <a:pt x="20807" y="11488"/>
                    <a:pt x="21006" y="12790"/>
                  </a:cubicBezTo>
                  <a:cubicBezTo>
                    <a:pt x="21204" y="14093"/>
                    <a:pt x="21303" y="15540"/>
                    <a:pt x="21352" y="16897"/>
                  </a:cubicBezTo>
                  <a:cubicBezTo>
                    <a:pt x="21402" y="18254"/>
                    <a:pt x="21402" y="19520"/>
                    <a:pt x="21402" y="20262"/>
                  </a:cubicBezTo>
                  <a:cubicBezTo>
                    <a:pt x="21402" y="21003"/>
                    <a:pt x="21402" y="21220"/>
                    <a:pt x="21435" y="21347"/>
                  </a:cubicBezTo>
                  <a:cubicBezTo>
                    <a:pt x="21468" y="21474"/>
                    <a:pt x="21534" y="21510"/>
                    <a:pt x="21600" y="21546"/>
                  </a:cubicBezTo>
                </a:path>
              </a:pathLst>
            </a:custGeom>
            <a:noFill/>
            <a:ln w="889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pic>
        <p:nvPicPr>
          <p:cNvPr id="42" name="Graphic 41" descr="Home with solid fill">
            <a:hlinkClick r:id="rId3" action="ppaction://hlinksldjump"/>
            <a:extLst>
              <a:ext uri="{FF2B5EF4-FFF2-40B4-BE49-F238E27FC236}">
                <a16:creationId xmlns:a16="http://schemas.microsoft.com/office/drawing/2014/main" id="{0990FCE5-FD89-41ED-8E9B-8E484289AE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448175" y="984248"/>
            <a:ext cx="2305051" cy="230505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Que manges-tu au dîner?"/>
          <p:cNvSpPr txBox="1">
            <a:spLocks noGrp="1"/>
          </p:cNvSpPr>
          <p:nvPr>
            <p:ph type="title"/>
          </p:nvPr>
        </p:nvSpPr>
        <p:spPr>
          <a:xfrm>
            <a:off x="138566" y="1637641"/>
            <a:ext cx="21844001" cy="3873501"/>
          </a:xfrm>
          <a:prstGeom prst="rect">
            <a:avLst/>
          </a:prstGeom>
        </p:spPr>
        <p:txBody>
          <a:bodyPr/>
          <a:lstStyle/>
          <a:p>
            <a:r>
              <a:t>Que manges-tu au dîner?</a:t>
            </a:r>
          </a:p>
        </p:txBody>
      </p:sp>
      <p:pic>
        <p:nvPicPr>
          <p:cNvPr id="38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28528" y="7416737"/>
            <a:ext cx="10414001" cy="6667501"/>
          </a:xfrm>
          <a:prstGeom prst="rect">
            <a:avLst/>
          </a:prstGeom>
          <a:ln w="12700">
            <a:miter lim="400000"/>
          </a:ln>
        </p:spPr>
      </p:pic>
      <p:sp>
        <p:nvSpPr>
          <p:cNvPr id="390" name="Au dîner je mange du ..."/>
          <p:cNvSpPr txBox="1"/>
          <p:nvPr/>
        </p:nvSpPr>
        <p:spPr>
          <a:xfrm>
            <a:off x="614958" y="5254027"/>
            <a:ext cx="13888130" cy="15006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8400" spc="-252">
                <a:gradFill flip="none" rotWithShape="1">
                  <a:gsLst>
                    <a:gs pos="0">
                      <a:srgbClr val="5E03FF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Graphik Semibold"/>
              </a:defRPr>
            </a:lvl1pPr>
          </a:lstStyle>
          <a:p>
            <a:r>
              <a:t>Au dîner je mange du ...</a:t>
            </a:r>
          </a:p>
        </p:txBody>
      </p:sp>
      <p:grpSp>
        <p:nvGrpSpPr>
          <p:cNvPr id="453" name="Drawing"/>
          <p:cNvGrpSpPr/>
          <p:nvPr/>
        </p:nvGrpSpPr>
        <p:grpSpPr>
          <a:xfrm>
            <a:off x="2727175" y="7301912"/>
            <a:ext cx="6270762" cy="5375864"/>
            <a:chOff x="0" y="0"/>
            <a:chExt cx="6270760" cy="5375863"/>
          </a:xfrm>
        </p:grpSpPr>
        <p:sp>
          <p:nvSpPr>
            <p:cNvPr id="391" name="Line"/>
            <p:cNvSpPr/>
            <p:nvPr/>
          </p:nvSpPr>
          <p:spPr>
            <a:xfrm>
              <a:off x="-1" y="322695"/>
              <a:ext cx="431628" cy="614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6" h="21391" extrusionOk="0">
                  <a:moveTo>
                    <a:pt x="14947" y="0"/>
                  </a:moveTo>
                  <a:cubicBezTo>
                    <a:pt x="11756" y="697"/>
                    <a:pt x="8565" y="1394"/>
                    <a:pt x="6540" y="2090"/>
                  </a:cubicBezTo>
                  <a:cubicBezTo>
                    <a:pt x="4515" y="2787"/>
                    <a:pt x="3656" y="3484"/>
                    <a:pt x="3165" y="4094"/>
                  </a:cubicBezTo>
                  <a:cubicBezTo>
                    <a:pt x="2674" y="4703"/>
                    <a:pt x="2552" y="5226"/>
                    <a:pt x="2552" y="5705"/>
                  </a:cubicBezTo>
                  <a:cubicBezTo>
                    <a:pt x="2552" y="6184"/>
                    <a:pt x="2674" y="6619"/>
                    <a:pt x="3043" y="6968"/>
                  </a:cubicBezTo>
                  <a:cubicBezTo>
                    <a:pt x="3411" y="7316"/>
                    <a:pt x="4024" y="7577"/>
                    <a:pt x="5497" y="7621"/>
                  </a:cubicBezTo>
                  <a:cubicBezTo>
                    <a:pt x="6970" y="7665"/>
                    <a:pt x="9302" y="7490"/>
                    <a:pt x="11695" y="7577"/>
                  </a:cubicBezTo>
                  <a:cubicBezTo>
                    <a:pt x="14088" y="7665"/>
                    <a:pt x="16543" y="8013"/>
                    <a:pt x="18261" y="8884"/>
                  </a:cubicBezTo>
                  <a:cubicBezTo>
                    <a:pt x="19979" y="9755"/>
                    <a:pt x="20961" y="11148"/>
                    <a:pt x="21145" y="12673"/>
                  </a:cubicBezTo>
                  <a:cubicBezTo>
                    <a:pt x="21329" y="14197"/>
                    <a:pt x="20715" y="15852"/>
                    <a:pt x="19120" y="17376"/>
                  </a:cubicBezTo>
                  <a:cubicBezTo>
                    <a:pt x="17524" y="18900"/>
                    <a:pt x="14947" y="20294"/>
                    <a:pt x="12615" y="20947"/>
                  </a:cubicBezTo>
                  <a:cubicBezTo>
                    <a:pt x="10284" y="21600"/>
                    <a:pt x="8197" y="21513"/>
                    <a:pt x="6049" y="20816"/>
                  </a:cubicBezTo>
                  <a:cubicBezTo>
                    <a:pt x="3902" y="20119"/>
                    <a:pt x="1693" y="18813"/>
                    <a:pt x="711" y="17724"/>
                  </a:cubicBezTo>
                  <a:cubicBezTo>
                    <a:pt x="-271" y="16635"/>
                    <a:pt x="-26" y="15765"/>
                    <a:pt x="220" y="14894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2" name="Line"/>
            <p:cNvSpPr/>
            <p:nvPr/>
          </p:nvSpPr>
          <p:spPr>
            <a:xfrm>
              <a:off x="519916" y="367722"/>
              <a:ext cx="422626" cy="525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391" extrusionOk="0">
                  <a:moveTo>
                    <a:pt x="13461" y="0"/>
                  </a:moveTo>
                  <a:cubicBezTo>
                    <a:pt x="14351" y="2140"/>
                    <a:pt x="15240" y="4279"/>
                    <a:pt x="15812" y="5706"/>
                  </a:cubicBezTo>
                  <a:cubicBezTo>
                    <a:pt x="16384" y="7132"/>
                    <a:pt x="16638" y="7845"/>
                    <a:pt x="16765" y="8457"/>
                  </a:cubicBezTo>
                  <a:cubicBezTo>
                    <a:pt x="16892" y="9068"/>
                    <a:pt x="16892" y="9577"/>
                    <a:pt x="16765" y="9577"/>
                  </a:cubicBezTo>
                  <a:cubicBezTo>
                    <a:pt x="16638" y="9577"/>
                    <a:pt x="16384" y="9068"/>
                    <a:pt x="15558" y="7845"/>
                  </a:cubicBezTo>
                  <a:cubicBezTo>
                    <a:pt x="14732" y="6623"/>
                    <a:pt x="13334" y="4687"/>
                    <a:pt x="11682" y="3260"/>
                  </a:cubicBezTo>
                  <a:cubicBezTo>
                    <a:pt x="10031" y="1834"/>
                    <a:pt x="8125" y="917"/>
                    <a:pt x="6854" y="458"/>
                  </a:cubicBezTo>
                  <a:cubicBezTo>
                    <a:pt x="5584" y="0"/>
                    <a:pt x="4948" y="0"/>
                    <a:pt x="4186" y="408"/>
                  </a:cubicBezTo>
                  <a:cubicBezTo>
                    <a:pt x="3424" y="815"/>
                    <a:pt x="2534" y="1630"/>
                    <a:pt x="1835" y="3108"/>
                  </a:cubicBezTo>
                  <a:cubicBezTo>
                    <a:pt x="1137" y="4585"/>
                    <a:pt x="628" y="6725"/>
                    <a:pt x="311" y="8558"/>
                  </a:cubicBezTo>
                  <a:cubicBezTo>
                    <a:pt x="-7" y="10392"/>
                    <a:pt x="-134" y="11921"/>
                    <a:pt x="184" y="13602"/>
                  </a:cubicBezTo>
                  <a:cubicBezTo>
                    <a:pt x="501" y="15283"/>
                    <a:pt x="1264" y="17117"/>
                    <a:pt x="2407" y="18543"/>
                  </a:cubicBezTo>
                  <a:cubicBezTo>
                    <a:pt x="3551" y="19970"/>
                    <a:pt x="5075" y="20989"/>
                    <a:pt x="6727" y="21294"/>
                  </a:cubicBezTo>
                  <a:cubicBezTo>
                    <a:pt x="8379" y="21600"/>
                    <a:pt x="10158" y="21192"/>
                    <a:pt x="11873" y="19919"/>
                  </a:cubicBezTo>
                  <a:cubicBezTo>
                    <a:pt x="13588" y="18645"/>
                    <a:pt x="15240" y="16506"/>
                    <a:pt x="16066" y="13958"/>
                  </a:cubicBezTo>
                  <a:cubicBezTo>
                    <a:pt x="16892" y="11411"/>
                    <a:pt x="16892" y="8457"/>
                    <a:pt x="16828" y="6674"/>
                  </a:cubicBezTo>
                  <a:cubicBezTo>
                    <a:pt x="16765" y="4891"/>
                    <a:pt x="16638" y="4279"/>
                    <a:pt x="16638" y="4228"/>
                  </a:cubicBezTo>
                  <a:cubicBezTo>
                    <a:pt x="16638" y="4177"/>
                    <a:pt x="16765" y="4687"/>
                    <a:pt x="17019" y="5706"/>
                  </a:cubicBezTo>
                  <a:cubicBezTo>
                    <a:pt x="17273" y="6725"/>
                    <a:pt x="17654" y="8253"/>
                    <a:pt x="18226" y="10036"/>
                  </a:cubicBezTo>
                  <a:cubicBezTo>
                    <a:pt x="18798" y="11819"/>
                    <a:pt x="19560" y="13857"/>
                    <a:pt x="20132" y="15181"/>
                  </a:cubicBezTo>
                  <a:cubicBezTo>
                    <a:pt x="20704" y="16506"/>
                    <a:pt x="21085" y="17117"/>
                    <a:pt x="21275" y="17270"/>
                  </a:cubicBezTo>
                  <a:cubicBezTo>
                    <a:pt x="21466" y="17423"/>
                    <a:pt x="21466" y="17117"/>
                    <a:pt x="21466" y="16811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3" name="Line"/>
            <p:cNvSpPr/>
            <p:nvPr/>
          </p:nvSpPr>
          <p:spPr>
            <a:xfrm>
              <a:off x="1010082" y="324037"/>
              <a:ext cx="487796" cy="454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35" extrusionOk="0">
                  <a:moveTo>
                    <a:pt x="0" y="2390"/>
                  </a:moveTo>
                  <a:cubicBezTo>
                    <a:pt x="554" y="5309"/>
                    <a:pt x="1108" y="8227"/>
                    <a:pt x="1772" y="10971"/>
                  </a:cubicBezTo>
                  <a:cubicBezTo>
                    <a:pt x="2437" y="13715"/>
                    <a:pt x="3212" y="16284"/>
                    <a:pt x="3711" y="18093"/>
                  </a:cubicBezTo>
                  <a:cubicBezTo>
                    <a:pt x="4209" y="19903"/>
                    <a:pt x="4431" y="20954"/>
                    <a:pt x="4542" y="21187"/>
                  </a:cubicBezTo>
                  <a:cubicBezTo>
                    <a:pt x="4652" y="21421"/>
                    <a:pt x="4652" y="20837"/>
                    <a:pt x="4431" y="18619"/>
                  </a:cubicBezTo>
                  <a:cubicBezTo>
                    <a:pt x="4209" y="16400"/>
                    <a:pt x="3766" y="12547"/>
                    <a:pt x="3655" y="9512"/>
                  </a:cubicBezTo>
                  <a:cubicBezTo>
                    <a:pt x="3545" y="6476"/>
                    <a:pt x="3766" y="4258"/>
                    <a:pt x="4043" y="2857"/>
                  </a:cubicBezTo>
                  <a:cubicBezTo>
                    <a:pt x="4320" y="1456"/>
                    <a:pt x="4652" y="872"/>
                    <a:pt x="5483" y="463"/>
                  </a:cubicBezTo>
                  <a:cubicBezTo>
                    <a:pt x="6314" y="55"/>
                    <a:pt x="7643" y="-179"/>
                    <a:pt x="9526" y="171"/>
                  </a:cubicBezTo>
                  <a:cubicBezTo>
                    <a:pt x="11409" y="522"/>
                    <a:pt x="13846" y="1456"/>
                    <a:pt x="15895" y="3674"/>
                  </a:cubicBezTo>
                  <a:cubicBezTo>
                    <a:pt x="17945" y="5892"/>
                    <a:pt x="19606" y="9395"/>
                    <a:pt x="20492" y="12489"/>
                  </a:cubicBezTo>
                  <a:cubicBezTo>
                    <a:pt x="21378" y="15583"/>
                    <a:pt x="21489" y="18269"/>
                    <a:pt x="21600" y="20954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4" name="Line"/>
            <p:cNvSpPr/>
            <p:nvPr/>
          </p:nvSpPr>
          <p:spPr>
            <a:xfrm>
              <a:off x="1605198" y="67540"/>
              <a:ext cx="430505" cy="653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4" h="21389" extrusionOk="0">
                  <a:moveTo>
                    <a:pt x="14412" y="0"/>
                  </a:moveTo>
                  <a:cubicBezTo>
                    <a:pt x="15157" y="2127"/>
                    <a:pt x="15902" y="4255"/>
                    <a:pt x="16895" y="6586"/>
                  </a:cubicBezTo>
                  <a:cubicBezTo>
                    <a:pt x="17888" y="8918"/>
                    <a:pt x="19130" y="11455"/>
                    <a:pt x="19874" y="13418"/>
                  </a:cubicBezTo>
                  <a:cubicBezTo>
                    <a:pt x="20619" y="15382"/>
                    <a:pt x="20867" y="16773"/>
                    <a:pt x="21054" y="17836"/>
                  </a:cubicBezTo>
                  <a:cubicBezTo>
                    <a:pt x="21240" y="18900"/>
                    <a:pt x="21364" y="19636"/>
                    <a:pt x="21364" y="19759"/>
                  </a:cubicBezTo>
                  <a:cubicBezTo>
                    <a:pt x="21364" y="19882"/>
                    <a:pt x="21240" y="19391"/>
                    <a:pt x="20309" y="17836"/>
                  </a:cubicBezTo>
                  <a:cubicBezTo>
                    <a:pt x="19378" y="16282"/>
                    <a:pt x="17640" y="13664"/>
                    <a:pt x="16150" y="11782"/>
                  </a:cubicBezTo>
                  <a:cubicBezTo>
                    <a:pt x="14661" y="9900"/>
                    <a:pt x="13419" y="8755"/>
                    <a:pt x="12612" y="8018"/>
                  </a:cubicBezTo>
                  <a:cubicBezTo>
                    <a:pt x="11805" y="7282"/>
                    <a:pt x="11433" y="6955"/>
                    <a:pt x="10936" y="6750"/>
                  </a:cubicBezTo>
                  <a:cubicBezTo>
                    <a:pt x="10440" y="6545"/>
                    <a:pt x="9819" y="6464"/>
                    <a:pt x="8950" y="6423"/>
                  </a:cubicBezTo>
                  <a:cubicBezTo>
                    <a:pt x="8081" y="6382"/>
                    <a:pt x="6964" y="6382"/>
                    <a:pt x="5909" y="6709"/>
                  </a:cubicBezTo>
                  <a:cubicBezTo>
                    <a:pt x="4854" y="7036"/>
                    <a:pt x="3861" y="7691"/>
                    <a:pt x="2805" y="8836"/>
                  </a:cubicBezTo>
                  <a:cubicBezTo>
                    <a:pt x="1750" y="9982"/>
                    <a:pt x="633" y="11618"/>
                    <a:pt x="198" y="13295"/>
                  </a:cubicBezTo>
                  <a:cubicBezTo>
                    <a:pt x="-236" y="14973"/>
                    <a:pt x="12" y="16691"/>
                    <a:pt x="1254" y="18123"/>
                  </a:cubicBezTo>
                  <a:cubicBezTo>
                    <a:pt x="2495" y="19555"/>
                    <a:pt x="4730" y="20700"/>
                    <a:pt x="7274" y="21150"/>
                  </a:cubicBezTo>
                  <a:cubicBezTo>
                    <a:pt x="9819" y="21600"/>
                    <a:pt x="12674" y="21355"/>
                    <a:pt x="14847" y="20905"/>
                  </a:cubicBezTo>
                  <a:cubicBezTo>
                    <a:pt x="17019" y="20455"/>
                    <a:pt x="18509" y="19800"/>
                    <a:pt x="19998" y="19145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5" name="Line"/>
            <p:cNvSpPr/>
            <p:nvPr/>
          </p:nvSpPr>
          <p:spPr>
            <a:xfrm>
              <a:off x="2242260" y="217631"/>
              <a:ext cx="670286" cy="393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377" extrusionOk="0">
                  <a:moveTo>
                    <a:pt x="1634" y="0"/>
                  </a:moveTo>
                  <a:cubicBezTo>
                    <a:pt x="994" y="1902"/>
                    <a:pt x="354" y="3804"/>
                    <a:pt x="114" y="6385"/>
                  </a:cubicBezTo>
                  <a:cubicBezTo>
                    <a:pt x="-126" y="8966"/>
                    <a:pt x="34" y="12226"/>
                    <a:pt x="394" y="14740"/>
                  </a:cubicBezTo>
                  <a:cubicBezTo>
                    <a:pt x="754" y="17253"/>
                    <a:pt x="1314" y="19019"/>
                    <a:pt x="2074" y="20106"/>
                  </a:cubicBezTo>
                  <a:cubicBezTo>
                    <a:pt x="2834" y="21192"/>
                    <a:pt x="3794" y="21600"/>
                    <a:pt x="4674" y="21260"/>
                  </a:cubicBezTo>
                  <a:cubicBezTo>
                    <a:pt x="5554" y="20921"/>
                    <a:pt x="6354" y="19834"/>
                    <a:pt x="7194" y="17321"/>
                  </a:cubicBezTo>
                  <a:cubicBezTo>
                    <a:pt x="8034" y="14808"/>
                    <a:pt x="8914" y="10868"/>
                    <a:pt x="9394" y="8558"/>
                  </a:cubicBezTo>
                  <a:cubicBezTo>
                    <a:pt x="9874" y="6249"/>
                    <a:pt x="9954" y="5570"/>
                    <a:pt x="10034" y="4891"/>
                  </a:cubicBezTo>
                  <a:cubicBezTo>
                    <a:pt x="10114" y="4211"/>
                    <a:pt x="10194" y="3532"/>
                    <a:pt x="10234" y="3532"/>
                  </a:cubicBezTo>
                  <a:cubicBezTo>
                    <a:pt x="10274" y="3532"/>
                    <a:pt x="10274" y="4211"/>
                    <a:pt x="10434" y="5909"/>
                  </a:cubicBezTo>
                  <a:cubicBezTo>
                    <a:pt x="10594" y="7608"/>
                    <a:pt x="10914" y="10325"/>
                    <a:pt x="11714" y="12974"/>
                  </a:cubicBezTo>
                  <a:cubicBezTo>
                    <a:pt x="12514" y="15623"/>
                    <a:pt x="13794" y="18204"/>
                    <a:pt x="14914" y="19698"/>
                  </a:cubicBezTo>
                  <a:cubicBezTo>
                    <a:pt x="16034" y="21192"/>
                    <a:pt x="16994" y="21600"/>
                    <a:pt x="17874" y="21260"/>
                  </a:cubicBezTo>
                  <a:cubicBezTo>
                    <a:pt x="18754" y="20921"/>
                    <a:pt x="19554" y="19834"/>
                    <a:pt x="20234" y="17864"/>
                  </a:cubicBezTo>
                  <a:cubicBezTo>
                    <a:pt x="20914" y="15894"/>
                    <a:pt x="21474" y="13041"/>
                    <a:pt x="21434" y="10257"/>
                  </a:cubicBezTo>
                  <a:cubicBezTo>
                    <a:pt x="21394" y="7472"/>
                    <a:pt x="20754" y="4755"/>
                    <a:pt x="20314" y="3057"/>
                  </a:cubicBezTo>
                  <a:cubicBezTo>
                    <a:pt x="19874" y="1358"/>
                    <a:pt x="19634" y="679"/>
                    <a:pt x="19394" y="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6" name="Line"/>
            <p:cNvSpPr/>
            <p:nvPr/>
          </p:nvSpPr>
          <p:spPr>
            <a:xfrm>
              <a:off x="3141370" y="217631"/>
              <a:ext cx="52533" cy="322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4114" y="4688"/>
                    <a:pt x="8229" y="9377"/>
                    <a:pt x="11829" y="12977"/>
                  </a:cubicBezTo>
                  <a:cubicBezTo>
                    <a:pt x="15429" y="16577"/>
                    <a:pt x="18514" y="19088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7" name="Line"/>
            <p:cNvSpPr/>
            <p:nvPr/>
          </p:nvSpPr>
          <p:spPr>
            <a:xfrm>
              <a:off x="3163883" y="52532"/>
              <a:ext cx="15011" cy="7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4400" y="7200"/>
                    <a:pt x="7200" y="14400"/>
                    <a:pt x="0" y="216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8" name="Line"/>
            <p:cNvSpPr/>
            <p:nvPr/>
          </p:nvSpPr>
          <p:spPr>
            <a:xfrm>
              <a:off x="3347440" y="180109"/>
              <a:ext cx="266716" cy="3272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4" h="21090" extrusionOk="0">
                  <a:moveTo>
                    <a:pt x="14724" y="0"/>
                  </a:moveTo>
                  <a:cubicBezTo>
                    <a:pt x="11724" y="0"/>
                    <a:pt x="8724" y="0"/>
                    <a:pt x="6424" y="645"/>
                  </a:cubicBezTo>
                  <a:cubicBezTo>
                    <a:pt x="4124" y="1290"/>
                    <a:pt x="2524" y="2579"/>
                    <a:pt x="1424" y="4755"/>
                  </a:cubicBezTo>
                  <a:cubicBezTo>
                    <a:pt x="324" y="6931"/>
                    <a:pt x="-276" y="9994"/>
                    <a:pt x="124" y="12734"/>
                  </a:cubicBezTo>
                  <a:cubicBezTo>
                    <a:pt x="524" y="15475"/>
                    <a:pt x="1924" y="17893"/>
                    <a:pt x="3924" y="19424"/>
                  </a:cubicBezTo>
                  <a:cubicBezTo>
                    <a:pt x="5924" y="20955"/>
                    <a:pt x="8524" y="21600"/>
                    <a:pt x="11524" y="20633"/>
                  </a:cubicBezTo>
                  <a:cubicBezTo>
                    <a:pt x="14524" y="19666"/>
                    <a:pt x="17924" y="17087"/>
                    <a:pt x="21324" y="14507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9" name="Line"/>
            <p:cNvSpPr/>
            <p:nvPr/>
          </p:nvSpPr>
          <p:spPr>
            <a:xfrm>
              <a:off x="3696705" y="0"/>
              <a:ext cx="539899" cy="5778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3" h="21600" extrusionOk="0">
                  <a:moveTo>
                    <a:pt x="0" y="0"/>
                  </a:moveTo>
                  <a:cubicBezTo>
                    <a:pt x="400" y="2712"/>
                    <a:pt x="800" y="5423"/>
                    <a:pt x="1300" y="7995"/>
                  </a:cubicBezTo>
                  <a:cubicBezTo>
                    <a:pt x="1800" y="10566"/>
                    <a:pt x="2400" y="12997"/>
                    <a:pt x="2950" y="14681"/>
                  </a:cubicBezTo>
                  <a:cubicBezTo>
                    <a:pt x="3500" y="16364"/>
                    <a:pt x="4000" y="17299"/>
                    <a:pt x="4250" y="18000"/>
                  </a:cubicBezTo>
                  <a:cubicBezTo>
                    <a:pt x="4500" y="18701"/>
                    <a:pt x="4500" y="19169"/>
                    <a:pt x="4450" y="19122"/>
                  </a:cubicBezTo>
                  <a:cubicBezTo>
                    <a:pt x="4400" y="19075"/>
                    <a:pt x="4300" y="18514"/>
                    <a:pt x="3950" y="17158"/>
                  </a:cubicBezTo>
                  <a:cubicBezTo>
                    <a:pt x="3600" y="15803"/>
                    <a:pt x="3000" y="13652"/>
                    <a:pt x="2700" y="12016"/>
                  </a:cubicBezTo>
                  <a:cubicBezTo>
                    <a:pt x="2400" y="10379"/>
                    <a:pt x="2400" y="9257"/>
                    <a:pt x="2850" y="8229"/>
                  </a:cubicBezTo>
                  <a:cubicBezTo>
                    <a:pt x="3300" y="7200"/>
                    <a:pt x="4200" y="6265"/>
                    <a:pt x="5700" y="5704"/>
                  </a:cubicBezTo>
                  <a:cubicBezTo>
                    <a:pt x="7200" y="5143"/>
                    <a:pt x="9300" y="4956"/>
                    <a:pt x="11300" y="5564"/>
                  </a:cubicBezTo>
                  <a:cubicBezTo>
                    <a:pt x="13300" y="6171"/>
                    <a:pt x="15200" y="7574"/>
                    <a:pt x="16800" y="9538"/>
                  </a:cubicBezTo>
                  <a:cubicBezTo>
                    <a:pt x="18400" y="11501"/>
                    <a:pt x="19700" y="14026"/>
                    <a:pt x="20450" y="15896"/>
                  </a:cubicBezTo>
                  <a:cubicBezTo>
                    <a:pt x="21200" y="17766"/>
                    <a:pt x="21400" y="18982"/>
                    <a:pt x="21500" y="19823"/>
                  </a:cubicBezTo>
                  <a:cubicBezTo>
                    <a:pt x="21600" y="20665"/>
                    <a:pt x="21600" y="21132"/>
                    <a:pt x="21550" y="21366"/>
                  </a:cubicBezTo>
                  <a:cubicBezTo>
                    <a:pt x="21500" y="21600"/>
                    <a:pt x="21400" y="21600"/>
                    <a:pt x="21300" y="216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0" name="Line"/>
            <p:cNvSpPr/>
            <p:nvPr/>
          </p:nvSpPr>
          <p:spPr>
            <a:xfrm>
              <a:off x="64511" y="1276224"/>
              <a:ext cx="878031" cy="537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83" extrusionOk="0">
                  <a:moveTo>
                    <a:pt x="0" y="878"/>
                  </a:moveTo>
                  <a:cubicBezTo>
                    <a:pt x="123" y="3068"/>
                    <a:pt x="246" y="5258"/>
                    <a:pt x="554" y="7846"/>
                  </a:cubicBezTo>
                  <a:cubicBezTo>
                    <a:pt x="862" y="10434"/>
                    <a:pt x="1354" y="13420"/>
                    <a:pt x="1692" y="15510"/>
                  </a:cubicBezTo>
                  <a:cubicBezTo>
                    <a:pt x="2031" y="17601"/>
                    <a:pt x="2215" y="18795"/>
                    <a:pt x="2369" y="19741"/>
                  </a:cubicBezTo>
                  <a:cubicBezTo>
                    <a:pt x="2523" y="20686"/>
                    <a:pt x="2646" y="21383"/>
                    <a:pt x="2615" y="21383"/>
                  </a:cubicBezTo>
                  <a:cubicBezTo>
                    <a:pt x="2585" y="21383"/>
                    <a:pt x="2400" y="20686"/>
                    <a:pt x="2000" y="18496"/>
                  </a:cubicBezTo>
                  <a:cubicBezTo>
                    <a:pt x="1600" y="16307"/>
                    <a:pt x="985" y="12624"/>
                    <a:pt x="677" y="10036"/>
                  </a:cubicBezTo>
                  <a:cubicBezTo>
                    <a:pt x="369" y="7448"/>
                    <a:pt x="369" y="5954"/>
                    <a:pt x="554" y="4760"/>
                  </a:cubicBezTo>
                  <a:cubicBezTo>
                    <a:pt x="738" y="3565"/>
                    <a:pt x="1108" y="2670"/>
                    <a:pt x="1600" y="2023"/>
                  </a:cubicBezTo>
                  <a:cubicBezTo>
                    <a:pt x="2092" y="1376"/>
                    <a:pt x="2708" y="977"/>
                    <a:pt x="3323" y="928"/>
                  </a:cubicBezTo>
                  <a:cubicBezTo>
                    <a:pt x="3938" y="878"/>
                    <a:pt x="4554" y="1177"/>
                    <a:pt x="5508" y="2421"/>
                  </a:cubicBezTo>
                  <a:cubicBezTo>
                    <a:pt x="6462" y="3665"/>
                    <a:pt x="7754" y="5855"/>
                    <a:pt x="8738" y="8045"/>
                  </a:cubicBezTo>
                  <a:cubicBezTo>
                    <a:pt x="9723" y="10235"/>
                    <a:pt x="10400" y="12424"/>
                    <a:pt x="10831" y="14266"/>
                  </a:cubicBezTo>
                  <a:cubicBezTo>
                    <a:pt x="11262" y="16107"/>
                    <a:pt x="11446" y="17600"/>
                    <a:pt x="11538" y="18646"/>
                  </a:cubicBezTo>
                  <a:cubicBezTo>
                    <a:pt x="11631" y="19691"/>
                    <a:pt x="11631" y="20288"/>
                    <a:pt x="11477" y="20089"/>
                  </a:cubicBezTo>
                  <a:cubicBezTo>
                    <a:pt x="11323" y="19890"/>
                    <a:pt x="11015" y="18895"/>
                    <a:pt x="10677" y="17401"/>
                  </a:cubicBezTo>
                  <a:cubicBezTo>
                    <a:pt x="10338" y="15908"/>
                    <a:pt x="9969" y="13918"/>
                    <a:pt x="9785" y="11529"/>
                  </a:cubicBezTo>
                  <a:cubicBezTo>
                    <a:pt x="9600" y="9140"/>
                    <a:pt x="9600" y="6353"/>
                    <a:pt x="9908" y="4312"/>
                  </a:cubicBezTo>
                  <a:cubicBezTo>
                    <a:pt x="10215" y="2271"/>
                    <a:pt x="10831" y="977"/>
                    <a:pt x="11600" y="380"/>
                  </a:cubicBezTo>
                  <a:cubicBezTo>
                    <a:pt x="12369" y="-217"/>
                    <a:pt x="13292" y="-117"/>
                    <a:pt x="14462" y="729"/>
                  </a:cubicBezTo>
                  <a:cubicBezTo>
                    <a:pt x="15631" y="1575"/>
                    <a:pt x="17046" y="3167"/>
                    <a:pt x="18123" y="5108"/>
                  </a:cubicBezTo>
                  <a:cubicBezTo>
                    <a:pt x="19200" y="7049"/>
                    <a:pt x="19938" y="9339"/>
                    <a:pt x="20462" y="11578"/>
                  </a:cubicBezTo>
                  <a:cubicBezTo>
                    <a:pt x="20985" y="13818"/>
                    <a:pt x="21292" y="16008"/>
                    <a:pt x="21600" y="18198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1" name="Line"/>
            <p:cNvSpPr/>
            <p:nvPr/>
          </p:nvSpPr>
          <p:spPr>
            <a:xfrm>
              <a:off x="1004528" y="1220425"/>
              <a:ext cx="388286" cy="545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416" extrusionOk="0">
                  <a:moveTo>
                    <a:pt x="21492" y="4823"/>
                  </a:moveTo>
                  <a:cubicBezTo>
                    <a:pt x="19277" y="3351"/>
                    <a:pt x="17061" y="1878"/>
                    <a:pt x="14707" y="994"/>
                  </a:cubicBezTo>
                  <a:cubicBezTo>
                    <a:pt x="12354" y="111"/>
                    <a:pt x="9861" y="-184"/>
                    <a:pt x="7715" y="111"/>
                  </a:cubicBezTo>
                  <a:cubicBezTo>
                    <a:pt x="5569" y="405"/>
                    <a:pt x="3769" y="1289"/>
                    <a:pt x="2523" y="2663"/>
                  </a:cubicBezTo>
                  <a:cubicBezTo>
                    <a:pt x="1277" y="4038"/>
                    <a:pt x="584" y="5903"/>
                    <a:pt x="238" y="7867"/>
                  </a:cubicBezTo>
                  <a:cubicBezTo>
                    <a:pt x="-108" y="9831"/>
                    <a:pt x="-108" y="11892"/>
                    <a:pt x="446" y="13905"/>
                  </a:cubicBezTo>
                  <a:cubicBezTo>
                    <a:pt x="1000" y="15918"/>
                    <a:pt x="2107" y="17881"/>
                    <a:pt x="3769" y="19256"/>
                  </a:cubicBezTo>
                  <a:cubicBezTo>
                    <a:pt x="5430" y="20631"/>
                    <a:pt x="7646" y="21416"/>
                    <a:pt x="9930" y="21416"/>
                  </a:cubicBezTo>
                  <a:cubicBezTo>
                    <a:pt x="12215" y="21416"/>
                    <a:pt x="14569" y="20631"/>
                    <a:pt x="16369" y="19158"/>
                  </a:cubicBezTo>
                  <a:cubicBezTo>
                    <a:pt x="18169" y="17685"/>
                    <a:pt x="19415" y="15525"/>
                    <a:pt x="20661" y="13365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2" name="Line"/>
            <p:cNvSpPr/>
            <p:nvPr/>
          </p:nvSpPr>
          <p:spPr>
            <a:xfrm>
              <a:off x="1362795" y="1283275"/>
              <a:ext cx="60037" cy="450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700" y="2040"/>
                    <a:pt x="5400" y="4080"/>
                    <a:pt x="8100" y="6900"/>
                  </a:cubicBezTo>
                  <a:cubicBezTo>
                    <a:pt x="10800" y="9720"/>
                    <a:pt x="13500" y="13320"/>
                    <a:pt x="14850" y="15660"/>
                  </a:cubicBezTo>
                  <a:cubicBezTo>
                    <a:pt x="16200" y="18000"/>
                    <a:pt x="16200" y="19080"/>
                    <a:pt x="16200" y="19980"/>
                  </a:cubicBezTo>
                  <a:cubicBezTo>
                    <a:pt x="16200" y="20880"/>
                    <a:pt x="16200" y="21600"/>
                    <a:pt x="17100" y="21600"/>
                  </a:cubicBezTo>
                  <a:cubicBezTo>
                    <a:pt x="18000" y="21600"/>
                    <a:pt x="19800" y="20880"/>
                    <a:pt x="21600" y="2016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3" name="Line"/>
            <p:cNvSpPr/>
            <p:nvPr/>
          </p:nvSpPr>
          <p:spPr>
            <a:xfrm>
              <a:off x="1568898" y="1228385"/>
              <a:ext cx="281693" cy="535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1" h="21321" extrusionOk="0">
                  <a:moveTo>
                    <a:pt x="13826" y="94"/>
                  </a:moveTo>
                  <a:cubicBezTo>
                    <a:pt x="12887" y="-5"/>
                    <a:pt x="11948" y="-105"/>
                    <a:pt x="10539" y="243"/>
                  </a:cubicBezTo>
                  <a:cubicBezTo>
                    <a:pt x="9130" y="592"/>
                    <a:pt x="7252" y="1388"/>
                    <a:pt x="5186" y="3030"/>
                  </a:cubicBezTo>
                  <a:cubicBezTo>
                    <a:pt x="3120" y="4673"/>
                    <a:pt x="866" y="7161"/>
                    <a:pt x="208" y="9849"/>
                  </a:cubicBezTo>
                  <a:cubicBezTo>
                    <a:pt x="-449" y="12536"/>
                    <a:pt x="490" y="15423"/>
                    <a:pt x="2462" y="17563"/>
                  </a:cubicBezTo>
                  <a:cubicBezTo>
                    <a:pt x="4434" y="19703"/>
                    <a:pt x="7440" y="21097"/>
                    <a:pt x="10727" y="21296"/>
                  </a:cubicBezTo>
                  <a:cubicBezTo>
                    <a:pt x="14014" y="21495"/>
                    <a:pt x="17582" y="20500"/>
                    <a:pt x="21151" y="19504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4" name="Line"/>
            <p:cNvSpPr/>
            <p:nvPr/>
          </p:nvSpPr>
          <p:spPr>
            <a:xfrm>
              <a:off x="1952191" y="1192601"/>
              <a:ext cx="348672" cy="4990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2" h="21332" extrusionOk="0">
                  <a:moveTo>
                    <a:pt x="20433" y="4839"/>
                  </a:moveTo>
                  <a:cubicBezTo>
                    <a:pt x="20739" y="4304"/>
                    <a:pt x="21046" y="3770"/>
                    <a:pt x="20663" y="3021"/>
                  </a:cubicBezTo>
                  <a:cubicBezTo>
                    <a:pt x="20280" y="2272"/>
                    <a:pt x="19207" y="1310"/>
                    <a:pt x="17216" y="722"/>
                  </a:cubicBezTo>
                  <a:cubicBezTo>
                    <a:pt x="15224" y="134"/>
                    <a:pt x="12314" y="-80"/>
                    <a:pt x="10092" y="27"/>
                  </a:cubicBezTo>
                  <a:cubicBezTo>
                    <a:pt x="7871" y="134"/>
                    <a:pt x="6339" y="562"/>
                    <a:pt x="4884" y="1524"/>
                  </a:cubicBezTo>
                  <a:cubicBezTo>
                    <a:pt x="3429" y="2486"/>
                    <a:pt x="2050" y="3983"/>
                    <a:pt x="1131" y="5748"/>
                  </a:cubicBezTo>
                  <a:cubicBezTo>
                    <a:pt x="212" y="7512"/>
                    <a:pt x="-248" y="9544"/>
                    <a:pt x="135" y="11682"/>
                  </a:cubicBezTo>
                  <a:cubicBezTo>
                    <a:pt x="518" y="13821"/>
                    <a:pt x="1743" y="16067"/>
                    <a:pt x="3658" y="17724"/>
                  </a:cubicBezTo>
                  <a:cubicBezTo>
                    <a:pt x="5573" y="19381"/>
                    <a:pt x="8178" y="20451"/>
                    <a:pt x="10246" y="20985"/>
                  </a:cubicBezTo>
                  <a:cubicBezTo>
                    <a:pt x="12314" y="21520"/>
                    <a:pt x="13846" y="21520"/>
                    <a:pt x="15607" y="20397"/>
                  </a:cubicBezTo>
                  <a:cubicBezTo>
                    <a:pt x="17369" y="19274"/>
                    <a:pt x="19361" y="17029"/>
                    <a:pt x="21352" y="14783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5" name="Line"/>
            <p:cNvSpPr/>
            <p:nvPr/>
          </p:nvSpPr>
          <p:spPr>
            <a:xfrm>
              <a:off x="2300862" y="1230744"/>
              <a:ext cx="67542" cy="3902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200" y="4154"/>
                    <a:pt x="6400" y="8308"/>
                    <a:pt x="10000" y="11908"/>
                  </a:cubicBezTo>
                  <a:cubicBezTo>
                    <a:pt x="13600" y="15508"/>
                    <a:pt x="17600" y="18554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6" name="Line"/>
            <p:cNvSpPr/>
            <p:nvPr/>
          </p:nvSpPr>
          <p:spPr>
            <a:xfrm>
              <a:off x="2533502" y="1073148"/>
              <a:ext cx="210129" cy="4916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48" extrusionOk="0">
                  <a:moveTo>
                    <a:pt x="0" y="5921"/>
                  </a:moveTo>
                  <a:cubicBezTo>
                    <a:pt x="1543" y="9429"/>
                    <a:pt x="3086" y="12938"/>
                    <a:pt x="4243" y="15241"/>
                  </a:cubicBezTo>
                  <a:cubicBezTo>
                    <a:pt x="5400" y="17543"/>
                    <a:pt x="6171" y="18640"/>
                    <a:pt x="6814" y="19626"/>
                  </a:cubicBezTo>
                  <a:cubicBezTo>
                    <a:pt x="7457" y="20613"/>
                    <a:pt x="7971" y="21490"/>
                    <a:pt x="7971" y="21545"/>
                  </a:cubicBezTo>
                  <a:cubicBezTo>
                    <a:pt x="7971" y="21600"/>
                    <a:pt x="7457" y="20832"/>
                    <a:pt x="6943" y="18859"/>
                  </a:cubicBezTo>
                  <a:cubicBezTo>
                    <a:pt x="6429" y="16885"/>
                    <a:pt x="5914" y="13706"/>
                    <a:pt x="7071" y="10690"/>
                  </a:cubicBezTo>
                  <a:cubicBezTo>
                    <a:pt x="8229" y="7675"/>
                    <a:pt x="11057" y="4824"/>
                    <a:pt x="13757" y="3070"/>
                  </a:cubicBezTo>
                  <a:cubicBezTo>
                    <a:pt x="16457" y="1316"/>
                    <a:pt x="19029" y="658"/>
                    <a:pt x="21600" y="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7" name="Line"/>
            <p:cNvSpPr/>
            <p:nvPr/>
          </p:nvSpPr>
          <p:spPr>
            <a:xfrm>
              <a:off x="2851542" y="1128331"/>
              <a:ext cx="372194" cy="4419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3" h="21081" extrusionOk="0">
                  <a:moveTo>
                    <a:pt x="13907" y="231"/>
                  </a:moveTo>
                  <a:cubicBezTo>
                    <a:pt x="11917" y="-7"/>
                    <a:pt x="9928" y="-246"/>
                    <a:pt x="7796" y="530"/>
                  </a:cubicBezTo>
                  <a:cubicBezTo>
                    <a:pt x="5664" y="1305"/>
                    <a:pt x="3391" y="3095"/>
                    <a:pt x="1899" y="5602"/>
                  </a:cubicBezTo>
                  <a:cubicBezTo>
                    <a:pt x="407" y="8108"/>
                    <a:pt x="-304" y="11330"/>
                    <a:pt x="122" y="13955"/>
                  </a:cubicBezTo>
                  <a:cubicBezTo>
                    <a:pt x="549" y="16581"/>
                    <a:pt x="2112" y="18609"/>
                    <a:pt x="4172" y="19803"/>
                  </a:cubicBezTo>
                  <a:cubicBezTo>
                    <a:pt x="6233" y="20996"/>
                    <a:pt x="8791" y="21354"/>
                    <a:pt x="11420" y="20877"/>
                  </a:cubicBezTo>
                  <a:cubicBezTo>
                    <a:pt x="14049" y="20399"/>
                    <a:pt x="16749" y="19087"/>
                    <a:pt x="18454" y="17834"/>
                  </a:cubicBezTo>
                  <a:cubicBezTo>
                    <a:pt x="20159" y="16581"/>
                    <a:pt x="20870" y="15387"/>
                    <a:pt x="21083" y="13537"/>
                  </a:cubicBezTo>
                  <a:cubicBezTo>
                    <a:pt x="21296" y="11688"/>
                    <a:pt x="21012" y="9182"/>
                    <a:pt x="19164" y="6855"/>
                  </a:cubicBezTo>
                  <a:cubicBezTo>
                    <a:pt x="17317" y="4527"/>
                    <a:pt x="13907" y="2379"/>
                    <a:pt x="10496" y="231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8" name="Line"/>
            <p:cNvSpPr/>
            <p:nvPr/>
          </p:nvSpPr>
          <p:spPr>
            <a:xfrm>
              <a:off x="3336488" y="1103166"/>
              <a:ext cx="540327" cy="43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44" extrusionOk="0">
                  <a:moveTo>
                    <a:pt x="0" y="0"/>
                  </a:moveTo>
                  <a:cubicBezTo>
                    <a:pt x="600" y="3295"/>
                    <a:pt x="1200" y="6590"/>
                    <a:pt x="1800" y="9458"/>
                  </a:cubicBezTo>
                  <a:cubicBezTo>
                    <a:pt x="2400" y="12325"/>
                    <a:pt x="3000" y="14766"/>
                    <a:pt x="3350" y="16292"/>
                  </a:cubicBezTo>
                  <a:cubicBezTo>
                    <a:pt x="3700" y="17817"/>
                    <a:pt x="3800" y="18427"/>
                    <a:pt x="3900" y="19281"/>
                  </a:cubicBezTo>
                  <a:cubicBezTo>
                    <a:pt x="4000" y="20136"/>
                    <a:pt x="4100" y="21234"/>
                    <a:pt x="4000" y="21417"/>
                  </a:cubicBezTo>
                  <a:cubicBezTo>
                    <a:pt x="3900" y="21600"/>
                    <a:pt x="3600" y="20868"/>
                    <a:pt x="3100" y="18915"/>
                  </a:cubicBezTo>
                  <a:cubicBezTo>
                    <a:pt x="2600" y="16963"/>
                    <a:pt x="1900" y="13790"/>
                    <a:pt x="1450" y="10983"/>
                  </a:cubicBezTo>
                  <a:cubicBezTo>
                    <a:pt x="1000" y="8176"/>
                    <a:pt x="800" y="5736"/>
                    <a:pt x="1250" y="3966"/>
                  </a:cubicBezTo>
                  <a:cubicBezTo>
                    <a:pt x="1700" y="2197"/>
                    <a:pt x="2800" y="1098"/>
                    <a:pt x="4150" y="549"/>
                  </a:cubicBezTo>
                  <a:cubicBezTo>
                    <a:pt x="5500" y="0"/>
                    <a:pt x="7100" y="0"/>
                    <a:pt x="8900" y="732"/>
                  </a:cubicBezTo>
                  <a:cubicBezTo>
                    <a:pt x="10700" y="1464"/>
                    <a:pt x="12700" y="2929"/>
                    <a:pt x="14350" y="5064"/>
                  </a:cubicBezTo>
                  <a:cubicBezTo>
                    <a:pt x="16000" y="7200"/>
                    <a:pt x="17300" y="10007"/>
                    <a:pt x="18450" y="12814"/>
                  </a:cubicBezTo>
                  <a:cubicBezTo>
                    <a:pt x="19600" y="15620"/>
                    <a:pt x="20600" y="18427"/>
                    <a:pt x="21100" y="19770"/>
                  </a:cubicBezTo>
                  <a:cubicBezTo>
                    <a:pt x="21600" y="21112"/>
                    <a:pt x="21600" y="20990"/>
                    <a:pt x="21600" y="20868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9" name="Line"/>
            <p:cNvSpPr/>
            <p:nvPr/>
          </p:nvSpPr>
          <p:spPr>
            <a:xfrm>
              <a:off x="4019400" y="1133185"/>
              <a:ext cx="97560" cy="4196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43" extrusionOk="0">
                  <a:moveTo>
                    <a:pt x="0" y="0"/>
                  </a:moveTo>
                  <a:cubicBezTo>
                    <a:pt x="2215" y="2301"/>
                    <a:pt x="4431" y="4601"/>
                    <a:pt x="7200" y="7605"/>
                  </a:cubicBezTo>
                  <a:cubicBezTo>
                    <a:pt x="9969" y="10608"/>
                    <a:pt x="13292" y="14315"/>
                    <a:pt x="15231" y="16551"/>
                  </a:cubicBezTo>
                  <a:cubicBezTo>
                    <a:pt x="17169" y="18788"/>
                    <a:pt x="17723" y="19555"/>
                    <a:pt x="18554" y="20258"/>
                  </a:cubicBezTo>
                  <a:cubicBezTo>
                    <a:pt x="19385" y="20961"/>
                    <a:pt x="20492" y="21600"/>
                    <a:pt x="21046" y="21408"/>
                  </a:cubicBezTo>
                  <a:cubicBezTo>
                    <a:pt x="21600" y="21217"/>
                    <a:pt x="21600" y="20194"/>
                    <a:pt x="21600" y="19172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0" name="Line"/>
            <p:cNvSpPr/>
            <p:nvPr/>
          </p:nvSpPr>
          <p:spPr>
            <a:xfrm>
              <a:off x="4019400" y="915553"/>
              <a:ext cx="22515" cy="22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4400" y="7200"/>
                    <a:pt x="7200" y="14400"/>
                    <a:pt x="0" y="216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1" name="Line"/>
            <p:cNvSpPr/>
            <p:nvPr/>
          </p:nvSpPr>
          <p:spPr>
            <a:xfrm>
              <a:off x="87024" y="2363928"/>
              <a:ext cx="112569" cy="697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880" y="2090"/>
                    <a:pt x="5760" y="4181"/>
                    <a:pt x="8400" y="6426"/>
                  </a:cubicBezTo>
                  <a:cubicBezTo>
                    <a:pt x="11040" y="8671"/>
                    <a:pt x="13440" y="11071"/>
                    <a:pt x="15600" y="13510"/>
                  </a:cubicBezTo>
                  <a:cubicBezTo>
                    <a:pt x="17760" y="15948"/>
                    <a:pt x="19680" y="18426"/>
                    <a:pt x="20640" y="19781"/>
                  </a:cubicBezTo>
                  <a:cubicBezTo>
                    <a:pt x="21600" y="21135"/>
                    <a:pt x="21600" y="21368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2" name="Line"/>
            <p:cNvSpPr/>
            <p:nvPr/>
          </p:nvSpPr>
          <p:spPr>
            <a:xfrm>
              <a:off x="132051" y="2241354"/>
              <a:ext cx="404657" cy="4527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extrusionOk="0">
                  <a:moveTo>
                    <a:pt x="0" y="5490"/>
                  </a:moveTo>
                  <a:cubicBezTo>
                    <a:pt x="0" y="4893"/>
                    <a:pt x="0" y="4296"/>
                    <a:pt x="729" y="3580"/>
                  </a:cubicBezTo>
                  <a:cubicBezTo>
                    <a:pt x="1458" y="2864"/>
                    <a:pt x="2915" y="2029"/>
                    <a:pt x="5036" y="1313"/>
                  </a:cubicBezTo>
                  <a:cubicBezTo>
                    <a:pt x="7156" y="597"/>
                    <a:pt x="9939" y="0"/>
                    <a:pt x="12390" y="0"/>
                  </a:cubicBezTo>
                  <a:cubicBezTo>
                    <a:pt x="14842" y="0"/>
                    <a:pt x="16962" y="597"/>
                    <a:pt x="18552" y="2029"/>
                  </a:cubicBezTo>
                  <a:cubicBezTo>
                    <a:pt x="20142" y="3461"/>
                    <a:pt x="21202" y="5728"/>
                    <a:pt x="21401" y="8533"/>
                  </a:cubicBezTo>
                  <a:cubicBezTo>
                    <a:pt x="21600" y="11337"/>
                    <a:pt x="20937" y="14678"/>
                    <a:pt x="19811" y="16946"/>
                  </a:cubicBezTo>
                  <a:cubicBezTo>
                    <a:pt x="18685" y="19213"/>
                    <a:pt x="17094" y="20407"/>
                    <a:pt x="14775" y="21003"/>
                  </a:cubicBezTo>
                  <a:cubicBezTo>
                    <a:pt x="12456" y="21600"/>
                    <a:pt x="9409" y="21600"/>
                    <a:pt x="7421" y="21600"/>
                  </a:cubicBezTo>
                  <a:cubicBezTo>
                    <a:pt x="5433" y="21600"/>
                    <a:pt x="4506" y="21600"/>
                    <a:pt x="3578" y="216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3" name="Line"/>
            <p:cNvSpPr/>
            <p:nvPr/>
          </p:nvSpPr>
          <p:spPr>
            <a:xfrm>
              <a:off x="630832" y="2266369"/>
              <a:ext cx="367588" cy="4215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6" h="21411" extrusionOk="0">
                  <a:moveTo>
                    <a:pt x="12932" y="762"/>
                  </a:moveTo>
                  <a:cubicBezTo>
                    <a:pt x="10743" y="762"/>
                    <a:pt x="8554" y="762"/>
                    <a:pt x="6438" y="1652"/>
                  </a:cubicBezTo>
                  <a:cubicBezTo>
                    <a:pt x="4321" y="2541"/>
                    <a:pt x="2278" y="4320"/>
                    <a:pt x="1184" y="6480"/>
                  </a:cubicBezTo>
                  <a:cubicBezTo>
                    <a:pt x="89" y="8640"/>
                    <a:pt x="-57" y="11181"/>
                    <a:pt x="16" y="13278"/>
                  </a:cubicBezTo>
                  <a:cubicBezTo>
                    <a:pt x="89" y="15374"/>
                    <a:pt x="381" y="17026"/>
                    <a:pt x="1257" y="18360"/>
                  </a:cubicBezTo>
                  <a:cubicBezTo>
                    <a:pt x="2132" y="19694"/>
                    <a:pt x="3592" y="20711"/>
                    <a:pt x="5927" y="21155"/>
                  </a:cubicBezTo>
                  <a:cubicBezTo>
                    <a:pt x="8262" y="21600"/>
                    <a:pt x="11473" y="21473"/>
                    <a:pt x="14027" y="20711"/>
                  </a:cubicBezTo>
                  <a:cubicBezTo>
                    <a:pt x="16581" y="19948"/>
                    <a:pt x="18478" y="18551"/>
                    <a:pt x="19646" y="16708"/>
                  </a:cubicBezTo>
                  <a:cubicBezTo>
                    <a:pt x="20813" y="14866"/>
                    <a:pt x="21251" y="12579"/>
                    <a:pt x="21397" y="10736"/>
                  </a:cubicBezTo>
                  <a:cubicBezTo>
                    <a:pt x="21543" y="8894"/>
                    <a:pt x="21397" y="7496"/>
                    <a:pt x="20521" y="6035"/>
                  </a:cubicBezTo>
                  <a:cubicBezTo>
                    <a:pt x="19646" y="4574"/>
                    <a:pt x="18040" y="3049"/>
                    <a:pt x="15924" y="2033"/>
                  </a:cubicBezTo>
                  <a:cubicBezTo>
                    <a:pt x="13808" y="1016"/>
                    <a:pt x="11181" y="508"/>
                    <a:pt x="8554" y="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4" name="Line"/>
            <p:cNvSpPr/>
            <p:nvPr/>
          </p:nvSpPr>
          <p:spPr>
            <a:xfrm>
              <a:off x="1092651" y="2243856"/>
              <a:ext cx="435245" cy="4271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6" h="21444" extrusionOk="0">
                  <a:moveTo>
                    <a:pt x="2962" y="0"/>
                  </a:moveTo>
                  <a:cubicBezTo>
                    <a:pt x="2098" y="1256"/>
                    <a:pt x="1234" y="2512"/>
                    <a:pt x="678" y="4584"/>
                  </a:cubicBezTo>
                  <a:cubicBezTo>
                    <a:pt x="123" y="6656"/>
                    <a:pt x="-124" y="9544"/>
                    <a:pt x="61" y="12119"/>
                  </a:cubicBezTo>
                  <a:cubicBezTo>
                    <a:pt x="246" y="14693"/>
                    <a:pt x="863" y="16954"/>
                    <a:pt x="1789" y="18586"/>
                  </a:cubicBezTo>
                  <a:cubicBezTo>
                    <a:pt x="2715" y="20219"/>
                    <a:pt x="3949" y="21223"/>
                    <a:pt x="5492" y="21412"/>
                  </a:cubicBezTo>
                  <a:cubicBezTo>
                    <a:pt x="7035" y="21600"/>
                    <a:pt x="8886" y="20972"/>
                    <a:pt x="10614" y="19214"/>
                  </a:cubicBezTo>
                  <a:cubicBezTo>
                    <a:pt x="12342" y="17456"/>
                    <a:pt x="13947" y="14567"/>
                    <a:pt x="15058" y="11930"/>
                  </a:cubicBezTo>
                  <a:cubicBezTo>
                    <a:pt x="16169" y="9293"/>
                    <a:pt x="16786" y="6907"/>
                    <a:pt x="17156" y="5337"/>
                  </a:cubicBezTo>
                  <a:cubicBezTo>
                    <a:pt x="17526" y="3767"/>
                    <a:pt x="17650" y="3014"/>
                    <a:pt x="17711" y="2951"/>
                  </a:cubicBezTo>
                  <a:cubicBezTo>
                    <a:pt x="17773" y="2888"/>
                    <a:pt x="17773" y="3516"/>
                    <a:pt x="17958" y="5086"/>
                  </a:cubicBezTo>
                  <a:cubicBezTo>
                    <a:pt x="18143" y="6656"/>
                    <a:pt x="18514" y="9167"/>
                    <a:pt x="18822" y="11428"/>
                  </a:cubicBezTo>
                  <a:cubicBezTo>
                    <a:pt x="19131" y="13688"/>
                    <a:pt x="19378" y="15698"/>
                    <a:pt x="19625" y="17205"/>
                  </a:cubicBezTo>
                  <a:cubicBezTo>
                    <a:pt x="19871" y="18712"/>
                    <a:pt x="20118" y="19716"/>
                    <a:pt x="20427" y="19967"/>
                  </a:cubicBezTo>
                  <a:cubicBezTo>
                    <a:pt x="20735" y="20219"/>
                    <a:pt x="21106" y="19716"/>
                    <a:pt x="21476" y="19214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5" name="Line"/>
            <p:cNvSpPr/>
            <p:nvPr/>
          </p:nvSpPr>
          <p:spPr>
            <a:xfrm>
              <a:off x="1700499" y="2033729"/>
              <a:ext cx="82551" cy="6003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964" y="3060"/>
                    <a:pt x="3927" y="6120"/>
                    <a:pt x="7200" y="9045"/>
                  </a:cubicBezTo>
                  <a:cubicBezTo>
                    <a:pt x="10473" y="11970"/>
                    <a:pt x="15055" y="14760"/>
                    <a:pt x="17673" y="16830"/>
                  </a:cubicBezTo>
                  <a:cubicBezTo>
                    <a:pt x="20291" y="18900"/>
                    <a:pt x="20945" y="20250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6" name="Line"/>
            <p:cNvSpPr/>
            <p:nvPr/>
          </p:nvSpPr>
          <p:spPr>
            <a:xfrm>
              <a:off x="1917809" y="2199888"/>
              <a:ext cx="443090" cy="405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349" extrusionOk="0">
                  <a:moveTo>
                    <a:pt x="1107" y="8241"/>
                  </a:moveTo>
                  <a:cubicBezTo>
                    <a:pt x="501" y="7978"/>
                    <a:pt x="-106" y="7714"/>
                    <a:pt x="15" y="7517"/>
                  </a:cubicBezTo>
                  <a:cubicBezTo>
                    <a:pt x="137" y="7319"/>
                    <a:pt x="986" y="7188"/>
                    <a:pt x="3049" y="6924"/>
                  </a:cubicBezTo>
                  <a:cubicBezTo>
                    <a:pt x="5112" y="6661"/>
                    <a:pt x="8388" y="6266"/>
                    <a:pt x="10997" y="6134"/>
                  </a:cubicBezTo>
                  <a:cubicBezTo>
                    <a:pt x="13606" y="6002"/>
                    <a:pt x="15548" y="6134"/>
                    <a:pt x="16822" y="6200"/>
                  </a:cubicBezTo>
                  <a:cubicBezTo>
                    <a:pt x="18096" y="6266"/>
                    <a:pt x="18703" y="6266"/>
                    <a:pt x="18703" y="5805"/>
                  </a:cubicBezTo>
                  <a:cubicBezTo>
                    <a:pt x="18703" y="5344"/>
                    <a:pt x="18096" y="4422"/>
                    <a:pt x="16883" y="3434"/>
                  </a:cubicBezTo>
                  <a:cubicBezTo>
                    <a:pt x="15669" y="2446"/>
                    <a:pt x="13849" y="1392"/>
                    <a:pt x="11907" y="734"/>
                  </a:cubicBezTo>
                  <a:cubicBezTo>
                    <a:pt x="9966" y="75"/>
                    <a:pt x="7903" y="-188"/>
                    <a:pt x="6447" y="141"/>
                  </a:cubicBezTo>
                  <a:cubicBezTo>
                    <a:pt x="4991" y="471"/>
                    <a:pt x="4141" y="1392"/>
                    <a:pt x="3534" y="3171"/>
                  </a:cubicBezTo>
                  <a:cubicBezTo>
                    <a:pt x="2928" y="4949"/>
                    <a:pt x="2564" y="7583"/>
                    <a:pt x="2806" y="10217"/>
                  </a:cubicBezTo>
                  <a:cubicBezTo>
                    <a:pt x="3049" y="12851"/>
                    <a:pt x="3898" y="15485"/>
                    <a:pt x="5415" y="17592"/>
                  </a:cubicBezTo>
                  <a:cubicBezTo>
                    <a:pt x="6932" y="19700"/>
                    <a:pt x="9116" y="21280"/>
                    <a:pt x="11725" y="21346"/>
                  </a:cubicBezTo>
                  <a:cubicBezTo>
                    <a:pt x="14334" y="21412"/>
                    <a:pt x="17368" y="19963"/>
                    <a:pt x="19067" y="19041"/>
                  </a:cubicBezTo>
                  <a:cubicBezTo>
                    <a:pt x="20766" y="18119"/>
                    <a:pt x="21130" y="17724"/>
                    <a:pt x="21494" y="17329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7" name="Line"/>
            <p:cNvSpPr/>
            <p:nvPr/>
          </p:nvSpPr>
          <p:spPr>
            <a:xfrm>
              <a:off x="2525998" y="1966188"/>
              <a:ext cx="95059" cy="630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411" y="2143"/>
                    <a:pt x="6821" y="4286"/>
                    <a:pt x="9947" y="6814"/>
                  </a:cubicBezTo>
                  <a:cubicBezTo>
                    <a:pt x="13074" y="9343"/>
                    <a:pt x="15916" y="12257"/>
                    <a:pt x="17621" y="14443"/>
                  </a:cubicBezTo>
                  <a:cubicBezTo>
                    <a:pt x="19326" y="16629"/>
                    <a:pt x="19895" y="18086"/>
                    <a:pt x="20463" y="19157"/>
                  </a:cubicBezTo>
                  <a:cubicBezTo>
                    <a:pt x="21032" y="20229"/>
                    <a:pt x="21600" y="20914"/>
                    <a:pt x="21600" y="21257"/>
                  </a:cubicBezTo>
                  <a:cubicBezTo>
                    <a:pt x="21600" y="21600"/>
                    <a:pt x="21032" y="21600"/>
                    <a:pt x="20463" y="216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8" name="Line"/>
            <p:cNvSpPr/>
            <p:nvPr/>
          </p:nvSpPr>
          <p:spPr>
            <a:xfrm>
              <a:off x="2465962" y="2258865"/>
              <a:ext cx="300182" cy="150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9" name="Line"/>
            <p:cNvSpPr/>
            <p:nvPr/>
          </p:nvSpPr>
          <p:spPr>
            <a:xfrm>
              <a:off x="3587127" y="2111276"/>
              <a:ext cx="387247" cy="4390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8" h="21541" extrusionOk="0">
                  <a:moveTo>
                    <a:pt x="661" y="7609"/>
                  </a:moveTo>
                  <a:cubicBezTo>
                    <a:pt x="3000" y="7118"/>
                    <a:pt x="5339" y="6627"/>
                    <a:pt x="7540" y="6382"/>
                  </a:cubicBezTo>
                  <a:cubicBezTo>
                    <a:pt x="9741" y="6136"/>
                    <a:pt x="11805" y="6136"/>
                    <a:pt x="13181" y="6198"/>
                  </a:cubicBezTo>
                  <a:cubicBezTo>
                    <a:pt x="14557" y="6259"/>
                    <a:pt x="15244" y="6382"/>
                    <a:pt x="15932" y="6443"/>
                  </a:cubicBezTo>
                  <a:cubicBezTo>
                    <a:pt x="16620" y="6505"/>
                    <a:pt x="17308" y="6505"/>
                    <a:pt x="17377" y="6259"/>
                  </a:cubicBezTo>
                  <a:cubicBezTo>
                    <a:pt x="17446" y="6014"/>
                    <a:pt x="16895" y="5523"/>
                    <a:pt x="16001" y="4602"/>
                  </a:cubicBezTo>
                  <a:cubicBezTo>
                    <a:pt x="15107" y="3682"/>
                    <a:pt x="13869" y="2332"/>
                    <a:pt x="12562" y="1411"/>
                  </a:cubicBezTo>
                  <a:cubicBezTo>
                    <a:pt x="11255" y="491"/>
                    <a:pt x="9879" y="0"/>
                    <a:pt x="8572" y="0"/>
                  </a:cubicBezTo>
                  <a:cubicBezTo>
                    <a:pt x="7265" y="0"/>
                    <a:pt x="6027" y="491"/>
                    <a:pt x="4651" y="1473"/>
                  </a:cubicBezTo>
                  <a:cubicBezTo>
                    <a:pt x="3275" y="2455"/>
                    <a:pt x="1762" y="3927"/>
                    <a:pt x="867" y="5891"/>
                  </a:cubicBezTo>
                  <a:cubicBezTo>
                    <a:pt x="-27" y="7855"/>
                    <a:pt x="-302" y="10309"/>
                    <a:pt x="386" y="12580"/>
                  </a:cubicBezTo>
                  <a:cubicBezTo>
                    <a:pt x="1074" y="14850"/>
                    <a:pt x="2725" y="16936"/>
                    <a:pt x="4788" y="18593"/>
                  </a:cubicBezTo>
                  <a:cubicBezTo>
                    <a:pt x="6852" y="20250"/>
                    <a:pt x="9329" y="21477"/>
                    <a:pt x="11667" y="21539"/>
                  </a:cubicBezTo>
                  <a:cubicBezTo>
                    <a:pt x="14006" y="21600"/>
                    <a:pt x="16208" y="20495"/>
                    <a:pt x="17790" y="19268"/>
                  </a:cubicBezTo>
                  <a:cubicBezTo>
                    <a:pt x="19372" y="18041"/>
                    <a:pt x="20335" y="16691"/>
                    <a:pt x="21298" y="15341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0" name="Line"/>
            <p:cNvSpPr/>
            <p:nvPr/>
          </p:nvSpPr>
          <p:spPr>
            <a:xfrm>
              <a:off x="4161987" y="1898647"/>
              <a:ext cx="172605" cy="622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4070" y="3123"/>
                    <a:pt x="8139" y="6246"/>
                    <a:pt x="11270" y="9325"/>
                  </a:cubicBezTo>
                  <a:cubicBezTo>
                    <a:pt x="14400" y="12405"/>
                    <a:pt x="16591" y="15441"/>
                    <a:pt x="18156" y="17480"/>
                  </a:cubicBezTo>
                  <a:cubicBezTo>
                    <a:pt x="19722" y="19518"/>
                    <a:pt x="20661" y="20559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1" name="Line"/>
            <p:cNvSpPr/>
            <p:nvPr/>
          </p:nvSpPr>
          <p:spPr>
            <a:xfrm>
              <a:off x="4109454" y="2153801"/>
              <a:ext cx="255156" cy="22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5082" y="16800"/>
                    <a:pt x="10165" y="12000"/>
                    <a:pt x="13765" y="8400"/>
                  </a:cubicBezTo>
                  <a:cubicBezTo>
                    <a:pt x="17365" y="4800"/>
                    <a:pt x="19482" y="2400"/>
                    <a:pt x="21600" y="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2" name="Line"/>
            <p:cNvSpPr/>
            <p:nvPr/>
          </p:nvSpPr>
          <p:spPr>
            <a:xfrm>
              <a:off x="5025008" y="1981137"/>
              <a:ext cx="225137" cy="4466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28" extrusionOk="0">
                  <a:moveTo>
                    <a:pt x="0" y="5763"/>
                  </a:moveTo>
                  <a:cubicBezTo>
                    <a:pt x="2880" y="9843"/>
                    <a:pt x="5760" y="13923"/>
                    <a:pt x="7440" y="16323"/>
                  </a:cubicBezTo>
                  <a:cubicBezTo>
                    <a:pt x="9120" y="18723"/>
                    <a:pt x="9600" y="19443"/>
                    <a:pt x="10200" y="20103"/>
                  </a:cubicBezTo>
                  <a:cubicBezTo>
                    <a:pt x="10800" y="20763"/>
                    <a:pt x="11520" y="21363"/>
                    <a:pt x="11400" y="21423"/>
                  </a:cubicBezTo>
                  <a:cubicBezTo>
                    <a:pt x="11280" y="21483"/>
                    <a:pt x="10320" y="21003"/>
                    <a:pt x="8520" y="19383"/>
                  </a:cubicBezTo>
                  <a:cubicBezTo>
                    <a:pt x="6720" y="17763"/>
                    <a:pt x="4080" y="15003"/>
                    <a:pt x="2640" y="12543"/>
                  </a:cubicBezTo>
                  <a:cubicBezTo>
                    <a:pt x="1200" y="10083"/>
                    <a:pt x="960" y="7923"/>
                    <a:pt x="1800" y="6123"/>
                  </a:cubicBezTo>
                  <a:cubicBezTo>
                    <a:pt x="2640" y="4323"/>
                    <a:pt x="4560" y="2883"/>
                    <a:pt x="7080" y="1863"/>
                  </a:cubicBezTo>
                  <a:cubicBezTo>
                    <a:pt x="9600" y="843"/>
                    <a:pt x="12720" y="243"/>
                    <a:pt x="15240" y="63"/>
                  </a:cubicBezTo>
                  <a:cubicBezTo>
                    <a:pt x="17760" y="-117"/>
                    <a:pt x="19680" y="123"/>
                    <a:pt x="21600" y="363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3" name="Line"/>
            <p:cNvSpPr/>
            <p:nvPr/>
          </p:nvSpPr>
          <p:spPr>
            <a:xfrm>
              <a:off x="5430253" y="2041233"/>
              <a:ext cx="67542" cy="3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23" extrusionOk="0">
                  <a:moveTo>
                    <a:pt x="0" y="0"/>
                  </a:moveTo>
                  <a:cubicBezTo>
                    <a:pt x="4800" y="5649"/>
                    <a:pt x="9600" y="11298"/>
                    <a:pt x="12400" y="14538"/>
                  </a:cubicBezTo>
                  <a:cubicBezTo>
                    <a:pt x="15200" y="17778"/>
                    <a:pt x="16000" y="18609"/>
                    <a:pt x="17200" y="19523"/>
                  </a:cubicBezTo>
                  <a:cubicBezTo>
                    <a:pt x="18400" y="20437"/>
                    <a:pt x="20000" y="21434"/>
                    <a:pt x="20800" y="21517"/>
                  </a:cubicBezTo>
                  <a:cubicBezTo>
                    <a:pt x="21600" y="21600"/>
                    <a:pt x="21600" y="20769"/>
                    <a:pt x="21600" y="19938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4" name="Line"/>
            <p:cNvSpPr/>
            <p:nvPr/>
          </p:nvSpPr>
          <p:spPr>
            <a:xfrm>
              <a:off x="5512803" y="1838611"/>
              <a:ext cx="7505" cy="30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5" name="Line"/>
            <p:cNvSpPr/>
            <p:nvPr/>
          </p:nvSpPr>
          <p:spPr>
            <a:xfrm>
              <a:off x="5767957" y="1951179"/>
              <a:ext cx="502804" cy="3902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323"/>
                  </a:moveTo>
                  <a:cubicBezTo>
                    <a:pt x="2257" y="2215"/>
                    <a:pt x="4513" y="1108"/>
                    <a:pt x="5964" y="554"/>
                  </a:cubicBezTo>
                  <a:cubicBezTo>
                    <a:pt x="7415" y="0"/>
                    <a:pt x="8060" y="0"/>
                    <a:pt x="8651" y="0"/>
                  </a:cubicBezTo>
                  <a:cubicBezTo>
                    <a:pt x="9242" y="0"/>
                    <a:pt x="9779" y="0"/>
                    <a:pt x="10101" y="346"/>
                  </a:cubicBezTo>
                  <a:cubicBezTo>
                    <a:pt x="10424" y="692"/>
                    <a:pt x="10531" y="1385"/>
                    <a:pt x="10048" y="3254"/>
                  </a:cubicBezTo>
                  <a:cubicBezTo>
                    <a:pt x="9564" y="5123"/>
                    <a:pt x="8490" y="8169"/>
                    <a:pt x="7469" y="10731"/>
                  </a:cubicBezTo>
                  <a:cubicBezTo>
                    <a:pt x="6448" y="13292"/>
                    <a:pt x="5481" y="15369"/>
                    <a:pt x="4836" y="16962"/>
                  </a:cubicBezTo>
                  <a:cubicBezTo>
                    <a:pt x="4191" y="18554"/>
                    <a:pt x="3869" y="19662"/>
                    <a:pt x="3976" y="20423"/>
                  </a:cubicBezTo>
                  <a:cubicBezTo>
                    <a:pt x="4084" y="21185"/>
                    <a:pt x="4621" y="21600"/>
                    <a:pt x="5588" y="21600"/>
                  </a:cubicBezTo>
                  <a:cubicBezTo>
                    <a:pt x="6555" y="21600"/>
                    <a:pt x="7952" y="21185"/>
                    <a:pt x="10102" y="20700"/>
                  </a:cubicBezTo>
                  <a:cubicBezTo>
                    <a:pt x="12251" y="20215"/>
                    <a:pt x="15152" y="19662"/>
                    <a:pt x="17194" y="19246"/>
                  </a:cubicBezTo>
                  <a:cubicBezTo>
                    <a:pt x="19236" y="18831"/>
                    <a:pt x="20418" y="18554"/>
                    <a:pt x="21600" y="18277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6" name="Line"/>
            <p:cNvSpPr/>
            <p:nvPr/>
          </p:nvSpPr>
          <p:spPr>
            <a:xfrm>
              <a:off x="161491" y="3403148"/>
              <a:ext cx="212403" cy="5876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880" y="3210"/>
                    <a:pt x="5760" y="6419"/>
                    <a:pt x="8880" y="9455"/>
                  </a:cubicBezTo>
                  <a:cubicBezTo>
                    <a:pt x="12000" y="12492"/>
                    <a:pt x="15360" y="15354"/>
                    <a:pt x="17520" y="17349"/>
                  </a:cubicBezTo>
                  <a:cubicBezTo>
                    <a:pt x="19680" y="19345"/>
                    <a:pt x="20640" y="20472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7" name="Line"/>
            <p:cNvSpPr/>
            <p:nvPr/>
          </p:nvSpPr>
          <p:spPr>
            <a:xfrm>
              <a:off x="158153" y="3263652"/>
              <a:ext cx="441645" cy="38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7" h="21315" extrusionOk="0">
                  <a:moveTo>
                    <a:pt x="162" y="7645"/>
                  </a:moveTo>
                  <a:cubicBezTo>
                    <a:pt x="47" y="6999"/>
                    <a:pt x="-67" y="6352"/>
                    <a:pt x="47" y="5770"/>
                  </a:cubicBezTo>
                  <a:cubicBezTo>
                    <a:pt x="162" y="5188"/>
                    <a:pt x="504" y="4671"/>
                    <a:pt x="1819" y="3701"/>
                  </a:cubicBezTo>
                  <a:cubicBezTo>
                    <a:pt x="3133" y="2731"/>
                    <a:pt x="5419" y="1308"/>
                    <a:pt x="7990" y="596"/>
                  </a:cubicBezTo>
                  <a:cubicBezTo>
                    <a:pt x="10562" y="-115"/>
                    <a:pt x="13419" y="-115"/>
                    <a:pt x="15419" y="208"/>
                  </a:cubicBezTo>
                  <a:cubicBezTo>
                    <a:pt x="17419" y="532"/>
                    <a:pt x="18562" y="1178"/>
                    <a:pt x="19476" y="2536"/>
                  </a:cubicBezTo>
                  <a:cubicBezTo>
                    <a:pt x="20390" y="3895"/>
                    <a:pt x="21076" y="5964"/>
                    <a:pt x="21304" y="7645"/>
                  </a:cubicBezTo>
                  <a:cubicBezTo>
                    <a:pt x="21533" y="9327"/>
                    <a:pt x="21304" y="10620"/>
                    <a:pt x="20390" y="12237"/>
                  </a:cubicBezTo>
                  <a:cubicBezTo>
                    <a:pt x="19476" y="13854"/>
                    <a:pt x="17876" y="15794"/>
                    <a:pt x="15933" y="17411"/>
                  </a:cubicBezTo>
                  <a:cubicBezTo>
                    <a:pt x="13990" y="19028"/>
                    <a:pt x="11704" y="20321"/>
                    <a:pt x="9933" y="20903"/>
                  </a:cubicBezTo>
                  <a:cubicBezTo>
                    <a:pt x="8162" y="21485"/>
                    <a:pt x="6904" y="21356"/>
                    <a:pt x="6047" y="21097"/>
                  </a:cubicBezTo>
                  <a:cubicBezTo>
                    <a:pt x="5190" y="20838"/>
                    <a:pt x="4733" y="20450"/>
                    <a:pt x="4276" y="20062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8" name="Line"/>
            <p:cNvSpPr/>
            <p:nvPr/>
          </p:nvSpPr>
          <p:spPr>
            <a:xfrm>
              <a:off x="784537" y="3268627"/>
              <a:ext cx="136882" cy="261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63" extrusionOk="0">
                  <a:moveTo>
                    <a:pt x="0" y="0"/>
                  </a:moveTo>
                  <a:cubicBezTo>
                    <a:pt x="5586" y="5593"/>
                    <a:pt x="11172" y="11186"/>
                    <a:pt x="14524" y="14464"/>
                  </a:cubicBezTo>
                  <a:cubicBezTo>
                    <a:pt x="17876" y="17743"/>
                    <a:pt x="18993" y="18707"/>
                    <a:pt x="19924" y="19671"/>
                  </a:cubicBezTo>
                  <a:cubicBezTo>
                    <a:pt x="20855" y="20636"/>
                    <a:pt x="21600" y="21600"/>
                    <a:pt x="21600" y="21311"/>
                  </a:cubicBezTo>
                  <a:cubicBezTo>
                    <a:pt x="21600" y="21021"/>
                    <a:pt x="20855" y="19479"/>
                    <a:pt x="20110" y="17936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9" name="Line"/>
            <p:cNvSpPr/>
            <p:nvPr/>
          </p:nvSpPr>
          <p:spPr>
            <a:xfrm>
              <a:off x="798697" y="3034985"/>
              <a:ext cx="1" cy="14161"/>
            </a:xfrm>
            <a:prstGeom prst="ellipse">
              <a:avLst/>
            </a:pr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0" name="Line"/>
            <p:cNvSpPr/>
            <p:nvPr/>
          </p:nvSpPr>
          <p:spPr>
            <a:xfrm>
              <a:off x="1032339" y="3090404"/>
              <a:ext cx="488526" cy="367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14" extrusionOk="0">
                  <a:moveTo>
                    <a:pt x="0" y="4582"/>
                  </a:moveTo>
                  <a:cubicBezTo>
                    <a:pt x="730" y="3351"/>
                    <a:pt x="1461" y="2121"/>
                    <a:pt x="2817" y="1232"/>
                  </a:cubicBezTo>
                  <a:cubicBezTo>
                    <a:pt x="4174" y="344"/>
                    <a:pt x="6157" y="-203"/>
                    <a:pt x="7565" y="70"/>
                  </a:cubicBezTo>
                  <a:cubicBezTo>
                    <a:pt x="8974" y="344"/>
                    <a:pt x="9809" y="1438"/>
                    <a:pt x="10278" y="3146"/>
                  </a:cubicBezTo>
                  <a:cubicBezTo>
                    <a:pt x="10748" y="4855"/>
                    <a:pt x="10852" y="7179"/>
                    <a:pt x="10539" y="9572"/>
                  </a:cubicBezTo>
                  <a:cubicBezTo>
                    <a:pt x="10226" y="11964"/>
                    <a:pt x="9496" y="14425"/>
                    <a:pt x="9026" y="15997"/>
                  </a:cubicBezTo>
                  <a:cubicBezTo>
                    <a:pt x="8557" y="17569"/>
                    <a:pt x="8348" y="18253"/>
                    <a:pt x="8243" y="19005"/>
                  </a:cubicBezTo>
                  <a:cubicBezTo>
                    <a:pt x="8139" y="19756"/>
                    <a:pt x="8139" y="20577"/>
                    <a:pt x="8504" y="20987"/>
                  </a:cubicBezTo>
                  <a:cubicBezTo>
                    <a:pt x="8870" y="21397"/>
                    <a:pt x="9600" y="21397"/>
                    <a:pt x="11426" y="21124"/>
                  </a:cubicBezTo>
                  <a:cubicBezTo>
                    <a:pt x="13252" y="20850"/>
                    <a:pt x="16174" y="20303"/>
                    <a:pt x="18052" y="19893"/>
                  </a:cubicBezTo>
                  <a:cubicBezTo>
                    <a:pt x="19930" y="19483"/>
                    <a:pt x="20765" y="19210"/>
                    <a:pt x="21600" y="18936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1" name="Line"/>
            <p:cNvSpPr/>
            <p:nvPr/>
          </p:nvSpPr>
          <p:spPr>
            <a:xfrm>
              <a:off x="1462961" y="3052961"/>
              <a:ext cx="496868" cy="3563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2" h="21455" extrusionOk="0">
                  <a:moveTo>
                    <a:pt x="976" y="2328"/>
                  </a:moveTo>
                  <a:cubicBezTo>
                    <a:pt x="464" y="2328"/>
                    <a:pt x="-48" y="2328"/>
                    <a:pt x="3" y="2257"/>
                  </a:cubicBezTo>
                  <a:cubicBezTo>
                    <a:pt x="54" y="2186"/>
                    <a:pt x="669" y="2044"/>
                    <a:pt x="2153" y="1688"/>
                  </a:cubicBezTo>
                  <a:cubicBezTo>
                    <a:pt x="3637" y="1333"/>
                    <a:pt x="5992" y="765"/>
                    <a:pt x="7937" y="409"/>
                  </a:cubicBezTo>
                  <a:cubicBezTo>
                    <a:pt x="9882" y="54"/>
                    <a:pt x="11417" y="-88"/>
                    <a:pt x="12492" y="54"/>
                  </a:cubicBezTo>
                  <a:cubicBezTo>
                    <a:pt x="13567" y="196"/>
                    <a:pt x="14181" y="623"/>
                    <a:pt x="14488" y="1191"/>
                  </a:cubicBezTo>
                  <a:cubicBezTo>
                    <a:pt x="14796" y="1759"/>
                    <a:pt x="14796" y="2470"/>
                    <a:pt x="14386" y="3891"/>
                  </a:cubicBezTo>
                  <a:cubicBezTo>
                    <a:pt x="13977" y="5312"/>
                    <a:pt x="13158" y="7444"/>
                    <a:pt x="12185" y="10073"/>
                  </a:cubicBezTo>
                  <a:cubicBezTo>
                    <a:pt x="11213" y="12701"/>
                    <a:pt x="10087" y="15828"/>
                    <a:pt x="9421" y="17817"/>
                  </a:cubicBezTo>
                  <a:cubicBezTo>
                    <a:pt x="8756" y="19807"/>
                    <a:pt x="8551" y="20659"/>
                    <a:pt x="8756" y="21086"/>
                  </a:cubicBezTo>
                  <a:cubicBezTo>
                    <a:pt x="8961" y="21512"/>
                    <a:pt x="9575" y="21512"/>
                    <a:pt x="11315" y="21370"/>
                  </a:cubicBezTo>
                  <a:cubicBezTo>
                    <a:pt x="13055" y="21228"/>
                    <a:pt x="15922" y="20944"/>
                    <a:pt x="17611" y="20801"/>
                  </a:cubicBezTo>
                  <a:cubicBezTo>
                    <a:pt x="19300" y="20659"/>
                    <a:pt x="19812" y="20659"/>
                    <a:pt x="20272" y="20233"/>
                  </a:cubicBezTo>
                  <a:cubicBezTo>
                    <a:pt x="20733" y="19807"/>
                    <a:pt x="21143" y="18954"/>
                    <a:pt x="21552" y="18101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2" name="Line"/>
            <p:cNvSpPr/>
            <p:nvPr/>
          </p:nvSpPr>
          <p:spPr>
            <a:xfrm>
              <a:off x="2026345" y="3006350"/>
              <a:ext cx="400768" cy="4217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0" h="21208" extrusionOk="0">
                  <a:moveTo>
                    <a:pt x="14629" y="1083"/>
                  </a:moveTo>
                  <a:cubicBezTo>
                    <a:pt x="15639" y="4288"/>
                    <a:pt x="16650" y="7492"/>
                    <a:pt x="17155" y="9391"/>
                  </a:cubicBezTo>
                  <a:cubicBezTo>
                    <a:pt x="17661" y="11290"/>
                    <a:pt x="17661" y="11883"/>
                    <a:pt x="17661" y="11883"/>
                  </a:cubicBezTo>
                  <a:cubicBezTo>
                    <a:pt x="17661" y="11883"/>
                    <a:pt x="17661" y="11290"/>
                    <a:pt x="17345" y="9925"/>
                  </a:cubicBezTo>
                  <a:cubicBezTo>
                    <a:pt x="17029" y="8560"/>
                    <a:pt x="16397" y="6424"/>
                    <a:pt x="15450" y="4585"/>
                  </a:cubicBezTo>
                  <a:cubicBezTo>
                    <a:pt x="14503" y="2745"/>
                    <a:pt x="13239" y="1202"/>
                    <a:pt x="11976" y="490"/>
                  </a:cubicBezTo>
                  <a:cubicBezTo>
                    <a:pt x="10713" y="-222"/>
                    <a:pt x="9450" y="-103"/>
                    <a:pt x="7997" y="490"/>
                  </a:cubicBezTo>
                  <a:cubicBezTo>
                    <a:pt x="6545" y="1083"/>
                    <a:pt x="4903" y="2152"/>
                    <a:pt x="3513" y="3635"/>
                  </a:cubicBezTo>
                  <a:cubicBezTo>
                    <a:pt x="2124" y="5119"/>
                    <a:pt x="987" y="7018"/>
                    <a:pt x="418" y="9332"/>
                  </a:cubicBezTo>
                  <a:cubicBezTo>
                    <a:pt x="-150" y="11646"/>
                    <a:pt x="-150" y="14376"/>
                    <a:pt x="482" y="16453"/>
                  </a:cubicBezTo>
                  <a:cubicBezTo>
                    <a:pt x="1113" y="18530"/>
                    <a:pt x="2376" y="19954"/>
                    <a:pt x="3703" y="20666"/>
                  </a:cubicBezTo>
                  <a:cubicBezTo>
                    <a:pt x="5029" y="21378"/>
                    <a:pt x="6418" y="21378"/>
                    <a:pt x="7934" y="20725"/>
                  </a:cubicBezTo>
                  <a:cubicBezTo>
                    <a:pt x="9450" y="20073"/>
                    <a:pt x="11092" y="18767"/>
                    <a:pt x="12418" y="16690"/>
                  </a:cubicBezTo>
                  <a:cubicBezTo>
                    <a:pt x="13745" y="14613"/>
                    <a:pt x="14755" y="11765"/>
                    <a:pt x="15197" y="10044"/>
                  </a:cubicBezTo>
                  <a:cubicBezTo>
                    <a:pt x="15639" y="8323"/>
                    <a:pt x="15513" y="7730"/>
                    <a:pt x="15450" y="7136"/>
                  </a:cubicBezTo>
                  <a:cubicBezTo>
                    <a:pt x="15387" y="6543"/>
                    <a:pt x="15387" y="5949"/>
                    <a:pt x="15387" y="6187"/>
                  </a:cubicBezTo>
                  <a:cubicBezTo>
                    <a:pt x="15387" y="6424"/>
                    <a:pt x="15387" y="7492"/>
                    <a:pt x="15829" y="9332"/>
                  </a:cubicBezTo>
                  <a:cubicBezTo>
                    <a:pt x="16271" y="11171"/>
                    <a:pt x="17155" y="13782"/>
                    <a:pt x="18166" y="15563"/>
                  </a:cubicBezTo>
                  <a:cubicBezTo>
                    <a:pt x="19176" y="17343"/>
                    <a:pt x="20313" y="18292"/>
                    <a:pt x="21450" y="19242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3" name="Line"/>
            <p:cNvSpPr/>
            <p:nvPr/>
          </p:nvSpPr>
          <p:spPr>
            <a:xfrm>
              <a:off x="283140" y="3975230"/>
              <a:ext cx="415091" cy="490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1" h="21420" extrusionOk="0">
                  <a:moveTo>
                    <a:pt x="16122" y="0"/>
                  </a:moveTo>
                  <a:cubicBezTo>
                    <a:pt x="13393" y="0"/>
                    <a:pt x="10665" y="0"/>
                    <a:pt x="8334" y="533"/>
                  </a:cubicBezTo>
                  <a:cubicBezTo>
                    <a:pt x="6004" y="1065"/>
                    <a:pt x="4071" y="2131"/>
                    <a:pt x="2707" y="3390"/>
                  </a:cubicBezTo>
                  <a:cubicBezTo>
                    <a:pt x="1343" y="4649"/>
                    <a:pt x="547" y="6102"/>
                    <a:pt x="206" y="7119"/>
                  </a:cubicBezTo>
                  <a:cubicBezTo>
                    <a:pt x="-135" y="8136"/>
                    <a:pt x="-21" y="8717"/>
                    <a:pt x="320" y="9105"/>
                  </a:cubicBezTo>
                  <a:cubicBezTo>
                    <a:pt x="661" y="9492"/>
                    <a:pt x="1229" y="9686"/>
                    <a:pt x="2934" y="9735"/>
                  </a:cubicBezTo>
                  <a:cubicBezTo>
                    <a:pt x="4640" y="9783"/>
                    <a:pt x="7482" y="9686"/>
                    <a:pt x="10210" y="9735"/>
                  </a:cubicBezTo>
                  <a:cubicBezTo>
                    <a:pt x="12939" y="9783"/>
                    <a:pt x="15553" y="9977"/>
                    <a:pt x="17372" y="10606"/>
                  </a:cubicBezTo>
                  <a:cubicBezTo>
                    <a:pt x="19191" y="11236"/>
                    <a:pt x="20214" y="12301"/>
                    <a:pt x="20783" y="13464"/>
                  </a:cubicBezTo>
                  <a:cubicBezTo>
                    <a:pt x="21351" y="14626"/>
                    <a:pt x="21465" y="15885"/>
                    <a:pt x="21010" y="17096"/>
                  </a:cubicBezTo>
                  <a:cubicBezTo>
                    <a:pt x="20556" y="18307"/>
                    <a:pt x="19532" y="19469"/>
                    <a:pt x="17941" y="20292"/>
                  </a:cubicBezTo>
                  <a:cubicBezTo>
                    <a:pt x="16349" y="21116"/>
                    <a:pt x="14189" y="21600"/>
                    <a:pt x="12029" y="21358"/>
                  </a:cubicBezTo>
                  <a:cubicBezTo>
                    <a:pt x="9869" y="21116"/>
                    <a:pt x="7709" y="20147"/>
                    <a:pt x="6459" y="19469"/>
                  </a:cubicBezTo>
                  <a:cubicBezTo>
                    <a:pt x="5208" y="18791"/>
                    <a:pt x="4867" y="18404"/>
                    <a:pt x="4526" y="18016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4" name="Line"/>
            <p:cNvSpPr/>
            <p:nvPr/>
          </p:nvSpPr>
          <p:spPr>
            <a:xfrm>
              <a:off x="737800" y="3988529"/>
              <a:ext cx="386307" cy="3984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2" h="21337" extrusionOk="0">
                  <a:moveTo>
                    <a:pt x="9736" y="0"/>
                  </a:moveTo>
                  <a:cubicBezTo>
                    <a:pt x="7564" y="1780"/>
                    <a:pt x="5392" y="3560"/>
                    <a:pt x="3642" y="5519"/>
                  </a:cubicBezTo>
                  <a:cubicBezTo>
                    <a:pt x="1892" y="7477"/>
                    <a:pt x="565" y="9613"/>
                    <a:pt x="142" y="11749"/>
                  </a:cubicBezTo>
                  <a:cubicBezTo>
                    <a:pt x="-280" y="13886"/>
                    <a:pt x="203" y="16022"/>
                    <a:pt x="2073" y="17743"/>
                  </a:cubicBezTo>
                  <a:cubicBezTo>
                    <a:pt x="3943" y="19464"/>
                    <a:pt x="7202" y="20769"/>
                    <a:pt x="9796" y="21185"/>
                  </a:cubicBezTo>
                  <a:cubicBezTo>
                    <a:pt x="12390" y="21600"/>
                    <a:pt x="14321" y="21125"/>
                    <a:pt x="16011" y="20235"/>
                  </a:cubicBezTo>
                  <a:cubicBezTo>
                    <a:pt x="17700" y="19345"/>
                    <a:pt x="19148" y="18040"/>
                    <a:pt x="20053" y="16200"/>
                  </a:cubicBezTo>
                  <a:cubicBezTo>
                    <a:pt x="20958" y="14360"/>
                    <a:pt x="21320" y="11987"/>
                    <a:pt x="20777" y="9554"/>
                  </a:cubicBezTo>
                  <a:cubicBezTo>
                    <a:pt x="20234" y="7121"/>
                    <a:pt x="18786" y="4629"/>
                    <a:pt x="17036" y="3086"/>
                  </a:cubicBezTo>
                  <a:cubicBezTo>
                    <a:pt x="15286" y="1543"/>
                    <a:pt x="13235" y="949"/>
                    <a:pt x="11184" y="356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5" name="Line"/>
            <p:cNvSpPr/>
            <p:nvPr/>
          </p:nvSpPr>
          <p:spPr>
            <a:xfrm>
              <a:off x="1223470" y="3962977"/>
              <a:ext cx="451164" cy="395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3" h="21391" extrusionOk="0">
                  <a:moveTo>
                    <a:pt x="588" y="1743"/>
                  </a:moveTo>
                  <a:cubicBezTo>
                    <a:pt x="271" y="4983"/>
                    <a:pt x="-47" y="8223"/>
                    <a:pt x="6" y="11103"/>
                  </a:cubicBezTo>
                  <a:cubicBezTo>
                    <a:pt x="59" y="13983"/>
                    <a:pt x="482" y="16503"/>
                    <a:pt x="1435" y="18303"/>
                  </a:cubicBezTo>
                  <a:cubicBezTo>
                    <a:pt x="2388" y="20103"/>
                    <a:pt x="3871" y="21183"/>
                    <a:pt x="5618" y="21363"/>
                  </a:cubicBezTo>
                  <a:cubicBezTo>
                    <a:pt x="7365" y="21543"/>
                    <a:pt x="9377" y="20823"/>
                    <a:pt x="10965" y="19323"/>
                  </a:cubicBezTo>
                  <a:cubicBezTo>
                    <a:pt x="12553" y="17823"/>
                    <a:pt x="13718" y="15543"/>
                    <a:pt x="14406" y="12783"/>
                  </a:cubicBezTo>
                  <a:cubicBezTo>
                    <a:pt x="15094" y="10023"/>
                    <a:pt x="15306" y="6783"/>
                    <a:pt x="15359" y="4863"/>
                  </a:cubicBezTo>
                  <a:cubicBezTo>
                    <a:pt x="15412" y="2943"/>
                    <a:pt x="15306" y="2343"/>
                    <a:pt x="15253" y="1623"/>
                  </a:cubicBezTo>
                  <a:cubicBezTo>
                    <a:pt x="15200" y="903"/>
                    <a:pt x="15200" y="63"/>
                    <a:pt x="15306" y="3"/>
                  </a:cubicBezTo>
                  <a:cubicBezTo>
                    <a:pt x="15412" y="-57"/>
                    <a:pt x="15624" y="663"/>
                    <a:pt x="16153" y="2823"/>
                  </a:cubicBezTo>
                  <a:cubicBezTo>
                    <a:pt x="16682" y="4983"/>
                    <a:pt x="17529" y="8583"/>
                    <a:pt x="18482" y="11223"/>
                  </a:cubicBezTo>
                  <a:cubicBezTo>
                    <a:pt x="19435" y="13863"/>
                    <a:pt x="20494" y="15543"/>
                    <a:pt x="21553" y="17223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6" name="Line"/>
            <p:cNvSpPr/>
            <p:nvPr/>
          </p:nvSpPr>
          <p:spPr>
            <a:xfrm>
              <a:off x="1774372" y="3995178"/>
              <a:ext cx="159583" cy="4410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500" y="2822"/>
                    <a:pt x="3000" y="5644"/>
                    <a:pt x="5700" y="8521"/>
                  </a:cubicBezTo>
                  <a:cubicBezTo>
                    <a:pt x="8400" y="11397"/>
                    <a:pt x="12300" y="14328"/>
                    <a:pt x="15000" y="16336"/>
                  </a:cubicBezTo>
                  <a:cubicBezTo>
                    <a:pt x="17700" y="18344"/>
                    <a:pt x="19200" y="19429"/>
                    <a:pt x="20100" y="20243"/>
                  </a:cubicBezTo>
                  <a:cubicBezTo>
                    <a:pt x="21000" y="21057"/>
                    <a:pt x="21300" y="21600"/>
                    <a:pt x="21450" y="21600"/>
                  </a:cubicBezTo>
                  <a:cubicBezTo>
                    <a:pt x="21600" y="21600"/>
                    <a:pt x="21600" y="21057"/>
                    <a:pt x="21600" y="20515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7" name="Line"/>
            <p:cNvSpPr/>
            <p:nvPr/>
          </p:nvSpPr>
          <p:spPr>
            <a:xfrm>
              <a:off x="1727827" y="3895477"/>
              <a:ext cx="475654" cy="414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063" extrusionOk="0">
                  <a:moveTo>
                    <a:pt x="0" y="4048"/>
                  </a:moveTo>
                  <a:cubicBezTo>
                    <a:pt x="0" y="3486"/>
                    <a:pt x="0" y="2923"/>
                    <a:pt x="750" y="2305"/>
                  </a:cubicBezTo>
                  <a:cubicBezTo>
                    <a:pt x="1500" y="1686"/>
                    <a:pt x="3000" y="1011"/>
                    <a:pt x="5150" y="505"/>
                  </a:cubicBezTo>
                  <a:cubicBezTo>
                    <a:pt x="7300" y="-1"/>
                    <a:pt x="10100" y="-339"/>
                    <a:pt x="12650" y="561"/>
                  </a:cubicBezTo>
                  <a:cubicBezTo>
                    <a:pt x="15200" y="1461"/>
                    <a:pt x="17500" y="3599"/>
                    <a:pt x="19000" y="5792"/>
                  </a:cubicBezTo>
                  <a:cubicBezTo>
                    <a:pt x="20500" y="7986"/>
                    <a:pt x="21200" y="10236"/>
                    <a:pt x="21400" y="12373"/>
                  </a:cubicBezTo>
                  <a:cubicBezTo>
                    <a:pt x="21600" y="14511"/>
                    <a:pt x="21300" y="16536"/>
                    <a:pt x="20550" y="18055"/>
                  </a:cubicBezTo>
                  <a:cubicBezTo>
                    <a:pt x="19800" y="19573"/>
                    <a:pt x="18600" y="20586"/>
                    <a:pt x="16450" y="20923"/>
                  </a:cubicBezTo>
                  <a:cubicBezTo>
                    <a:pt x="14300" y="21261"/>
                    <a:pt x="11200" y="20924"/>
                    <a:pt x="8100" y="20586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8" name="Line"/>
            <p:cNvSpPr/>
            <p:nvPr/>
          </p:nvSpPr>
          <p:spPr>
            <a:xfrm>
              <a:off x="2269472" y="3864659"/>
              <a:ext cx="582081" cy="439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7" h="21302" extrusionOk="0">
                  <a:moveTo>
                    <a:pt x="378" y="7617"/>
                  </a:moveTo>
                  <a:cubicBezTo>
                    <a:pt x="2505" y="6973"/>
                    <a:pt x="4632" y="6328"/>
                    <a:pt x="6351" y="6005"/>
                  </a:cubicBezTo>
                  <a:cubicBezTo>
                    <a:pt x="8069" y="5683"/>
                    <a:pt x="9378" y="5683"/>
                    <a:pt x="10237" y="5683"/>
                  </a:cubicBezTo>
                  <a:cubicBezTo>
                    <a:pt x="11096" y="5683"/>
                    <a:pt x="11505" y="5683"/>
                    <a:pt x="11832" y="5898"/>
                  </a:cubicBezTo>
                  <a:cubicBezTo>
                    <a:pt x="12160" y="6113"/>
                    <a:pt x="12405" y="6543"/>
                    <a:pt x="12446" y="6489"/>
                  </a:cubicBezTo>
                  <a:cubicBezTo>
                    <a:pt x="12487" y="6435"/>
                    <a:pt x="12323" y="5898"/>
                    <a:pt x="11710" y="4984"/>
                  </a:cubicBezTo>
                  <a:cubicBezTo>
                    <a:pt x="11096" y="4071"/>
                    <a:pt x="10032" y="2781"/>
                    <a:pt x="8846" y="1814"/>
                  </a:cubicBezTo>
                  <a:cubicBezTo>
                    <a:pt x="7660" y="847"/>
                    <a:pt x="6351" y="202"/>
                    <a:pt x="5246" y="41"/>
                  </a:cubicBezTo>
                  <a:cubicBezTo>
                    <a:pt x="4142" y="-120"/>
                    <a:pt x="3242" y="202"/>
                    <a:pt x="2464" y="740"/>
                  </a:cubicBezTo>
                  <a:cubicBezTo>
                    <a:pt x="1687" y="1277"/>
                    <a:pt x="1032" y="2029"/>
                    <a:pt x="582" y="2996"/>
                  </a:cubicBezTo>
                  <a:cubicBezTo>
                    <a:pt x="132" y="3964"/>
                    <a:pt x="-113" y="5146"/>
                    <a:pt x="51" y="7241"/>
                  </a:cubicBezTo>
                  <a:cubicBezTo>
                    <a:pt x="214" y="9337"/>
                    <a:pt x="787" y="12346"/>
                    <a:pt x="1769" y="14764"/>
                  </a:cubicBezTo>
                  <a:cubicBezTo>
                    <a:pt x="2751" y="17181"/>
                    <a:pt x="4142" y="19008"/>
                    <a:pt x="5737" y="20083"/>
                  </a:cubicBezTo>
                  <a:cubicBezTo>
                    <a:pt x="7332" y="21158"/>
                    <a:pt x="9132" y="21480"/>
                    <a:pt x="11178" y="21211"/>
                  </a:cubicBezTo>
                  <a:cubicBezTo>
                    <a:pt x="13223" y="20943"/>
                    <a:pt x="15514" y="20083"/>
                    <a:pt x="17273" y="19170"/>
                  </a:cubicBezTo>
                  <a:cubicBezTo>
                    <a:pt x="19032" y="18256"/>
                    <a:pt x="20260" y="17289"/>
                    <a:pt x="21487" y="16322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9" name="Line"/>
            <p:cNvSpPr/>
            <p:nvPr/>
          </p:nvSpPr>
          <p:spPr>
            <a:xfrm>
              <a:off x="403374" y="4737688"/>
              <a:ext cx="80714" cy="638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4" h="21600" extrusionOk="0">
                  <a:moveTo>
                    <a:pt x="0" y="0"/>
                  </a:moveTo>
                  <a:cubicBezTo>
                    <a:pt x="561" y="466"/>
                    <a:pt x="1122" y="931"/>
                    <a:pt x="1964" y="1576"/>
                  </a:cubicBezTo>
                  <a:cubicBezTo>
                    <a:pt x="2805" y="2221"/>
                    <a:pt x="3927" y="3045"/>
                    <a:pt x="5190" y="4119"/>
                  </a:cubicBezTo>
                  <a:cubicBezTo>
                    <a:pt x="6452" y="5194"/>
                    <a:pt x="7855" y="6519"/>
                    <a:pt x="9257" y="7737"/>
                  </a:cubicBezTo>
                  <a:cubicBezTo>
                    <a:pt x="10660" y="8955"/>
                    <a:pt x="12062" y="10066"/>
                    <a:pt x="13184" y="11284"/>
                  </a:cubicBezTo>
                  <a:cubicBezTo>
                    <a:pt x="14306" y="12501"/>
                    <a:pt x="15148" y="13827"/>
                    <a:pt x="15990" y="14955"/>
                  </a:cubicBezTo>
                  <a:cubicBezTo>
                    <a:pt x="16831" y="16084"/>
                    <a:pt x="17673" y="17015"/>
                    <a:pt x="18655" y="18000"/>
                  </a:cubicBezTo>
                  <a:cubicBezTo>
                    <a:pt x="19636" y="18985"/>
                    <a:pt x="20758" y="20024"/>
                    <a:pt x="21179" y="20633"/>
                  </a:cubicBezTo>
                  <a:cubicBezTo>
                    <a:pt x="21600" y="21242"/>
                    <a:pt x="21319" y="21421"/>
                    <a:pt x="21039" y="216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0" name="Line"/>
            <p:cNvSpPr/>
            <p:nvPr/>
          </p:nvSpPr>
          <p:spPr>
            <a:xfrm>
              <a:off x="387499" y="4643883"/>
              <a:ext cx="455967" cy="5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376" extrusionOk="0">
                  <a:moveTo>
                    <a:pt x="0" y="3703"/>
                  </a:moveTo>
                  <a:cubicBezTo>
                    <a:pt x="1048" y="2941"/>
                    <a:pt x="2095" y="2179"/>
                    <a:pt x="3317" y="1530"/>
                  </a:cubicBezTo>
                  <a:cubicBezTo>
                    <a:pt x="4539" y="880"/>
                    <a:pt x="5936" y="342"/>
                    <a:pt x="7383" y="118"/>
                  </a:cubicBezTo>
                  <a:cubicBezTo>
                    <a:pt x="8830" y="-106"/>
                    <a:pt x="10326" y="-16"/>
                    <a:pt x="11873" y="432"/>
                  </a:cubicBezTo>
                  <a:cubicBezTo>
                    <a:pt x="13419" y="880"/>
                    <a:pt x="15015" y="1687"/>
                    <a:pt x="16362" y="2695"/>
                  </a:cubicBezTo>
                  <a:cubicBezTo>
                    <a:pt x="17709" y="3703"/>
                    <a:pt x="18806" y="4913"/>
                    <a:pt x="19655" y="6145"/>
                  </a:cubicBezTo>
                  <a:cubicBezTo>
                    <a:pt x="20503" y="7378"/>
                    <a:pt x="21101" y="8633"/>
                    <a:pt x="21351" y="9887"/>
                  </a:cubicBezTo>
                  <a:cubicBezTo>
                    <a:pt x="21600" y="11142"/>
                    <a:pt x="21500" y="12397"/>
                    <a:pt x="21201" y="13517"/>
                  </a:cubicBezTo>
                  <a:cubicBezTo>
                    <a:pt x="20902" y="14638"/>
                    <a:pt x="20403" y="15623"/>
                    <a:pt x="19530" y="16497"/>
                  </a:cubicBezTo>
                  <a:cubicBezTo>
                    <a:pt x="18657" y="17371"/>
                    <a:pt x="17410" y="18133"/>
                    <a:pt x="15963" y="18872"/>
                  </a:cubicBezTo>
                  <a:cubicBezTo>
                    <a:pt x="14516" y="19612"/>
                    <a:pt x="12870" y="20329"/>
                    <a:pt x="11448" y="20799"/>
                  </a:cubicBezTo>
                  <a:cubicBezTo>
                    <a:pt x="10027" y="21270"/>
                    <a:pt x="8830" y="21494"/>
                    <a:pt x="7757" y="21315"/>
                  </a:cubicBezTo>
                  <a:cubicBezTo>
                    <a:pt x="6685" y="21135"/>
                    <a:pt x="5737" y="20553"/>
                    <a:pt x="4789" y="1997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1" name="Line"/>
            <p:cNvSpPr/>
            <p:nvPr/>
          </p:nvSpPr>
          <p:spPr>
            <a:xfrm>
              <a:off x="1019353" y="4667702"/>
              <a:ext cx="400022" cy="427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1" h="21445" extrusionOk="0">
                  <a:moveTo>
                    <a:pt x="13505" y="962"/>
                  </a:moveTo>
                  <a:cubicBezTo>
                    <a:pt x="13676" y="1175"/>
                    <a:pt x="13847" y="1387"/>
                    <a:pt x="14018" y="1626"/>
                  </a:cubicBezTo>
                  <a:cubicBezTo>
                    <a:pt x="14189" y="1865"/>
                    <a:pt x="14360" y="2130"/>
                    <a:pt x="14417" y="2130"/>
                  </a:cubicBezTo>
                  <a:cubicBezTo>
                    <a:pt x="14474" y="2130"/>
                    <a:pt x="14417" y="1865"/>
                    <a:pt x="14161" y="1546"/>
                  </a:cubicBezTo>
                  <a:cubicBezTo>
                    <a:pt x="13904" y="1228"/>
                    <a:pt x="13448" y="856"/>
                    <a:pt x="12593" y="538"/>
                  </a:cubicBezTo>
                  <a:cubicBezTo>
                    <a:pt x="11738" y="219"/>
                    <a:pt x="10485" y="-46"/>
                    <a:pt x="9231" y="7"/>
                  </a:cubicBezTo>
                  <a:cubicBezTo>
                    <a:pt x="7977" y="60"/>
                    <a:pt x="6723" y="432"/>
                    <a:pt x="5526" y="1068"/>
                  </a:cubicBezTo>
                  <a:cubicBezTo>
                    <a:pt x="4329" y="1705"/>
                    <a:pt x="3190" y="2608"/>
                    <a:pt x="2306" y="3802"/>
                  </a:cubicBezTo>
                  <a:cubicBezTo>
                    <a:pt x="1423" y="4996"/>
                    <a:pt x="796" y="6482"/>
                    <a:pt x="425" y="8021"/>
                  </a:cubicBezTo>
                  <a:cubicBezTo>
                    <a:pt x="55" y="9560"/>
                    <a:pt x="-59" y="11152"/>
                    <a:pt x="26" y="12771"/>
                  </a:cubicBezTo>
                  <a:cubicBezTo>
                    <a:pt x="112" y="14389"/>
                    <a:pt x="397" y="16035"/>
                    <a:pt x="1024" y="17361"/>
                  </a:cubicBezTo>
                  <a:cubicBezTo>
                    <a:pt x="1651" y="18688"/>
                    <a:pt x="2620" y="19697"/>
                    <a:pt x="3617" y="20413"/>
                  </a:cubicBezTo>
                  <a:cubicBezTo>
                    <a:pt x="4614" y="21129"/>
                    <a:pt x="5640" y="21554"/>
                    <a:pt x="6837" y="21421"/>
                  </a:cubicBezTo>
                  <a:cubicBezTo>
                    <a:pt x="8034" y="21289"/>
                    <a:pt x="9402" y="20599"/>
                    <a:pt x="10656" y="19617"/>
                  </a:cubicBezTo>
                  <a:cubicBezTo>
                    <a:pt x="11909" y="18635"/>
                    <a:pt x="13049" y="17361"/>
                    <a:pt x="13733" y="16035"/>
                  </a:cubicBezTo>
                  <a:cubicBezTo>
                    <a:pt x="14417" y="14708"/>
                    <a:pt x="14645" y="13328"/>
                    <a:pt x="14673" y="11868"/>
                  </a:cubicBezTo>
                  <a:cubicBezTo>
                    <a:pt x="14702" y="10409"/>
                    <a:pt x="14531" y="8870"/>
                    <a:pt x="14417" y="7835"/>
                  </a:cubicBezTo>
                  <a:cubicBezTo>
                    <a:pt x="14303" y="6800"/>
                    <a:pt x="14246" y="6269"/>
                    <a:pt x="14218" y="5871"/>
                  </a:cubicBezTo>
                  <a:cubicBezTo>
                    <a:pt x="14189" y="5473"/>
                    <a:pt x="14189" y="5208"/>
                    <a:pt x="14132" y="4943"/>
                  </a:cubicBezTo>
                  <a:cubicBezTo>
                    <a:pt x="14075" y="4677"/>
                    <a:pt x="13961" y="4412"/>
                    <a:pt x="13904" y="4412"/>
                  </a:cubicBezTo>
                  <a:cubicBezTo>
                    <a:pt x="13847" y="4412"/>
                    <a:pt x="13847" y="4677"/>
                    <a:pt x="14189" y="5606"/>
                  </a:cubicBezTo>
                  <a:cubicBezTo>
                    <a:pt x="14531" y="6535"/>
                    <a:pt x="15215" y="8127"/>
                    <a:pt x="15956" y="9719"/>
                  </a:cubicBezTo>
                  <a:cubicBezTo>
                    <a:pt x="16697" y="11311"/>
                    <a:pt x="17495" y="12903"/>
                    <a:pt x="18121" y="14442"/>
                  </a:cubicBezTo>
                  <a:cubicBezTo>
                    <a:pt x="18748" y="15982"/>
                    <a:pt x="19204" y="17468"/>
                    <a:pt x="19546" y="18449"/>
                  </a:cubicBezTo>
                  <a:cubicBezTo>
                    <a:pt x="19888" y="19431"/>
                    <a:pt x="20116" y="19909"/>
                    <a:pt x="20316" y="20254"/>
                  </a:cubicBezTo>
                  <a:cubicBezTo>
                    <a:pt x="20515" y="20599"/>
                    <a:pt x="20686" y="20811"/>
                    <a:pt x="20886" y="20838"/>
                  </a:cubicBezTo>
                  <a:cubicBezTo>
                    <a:pt x="21085" y="20864"/>
                    <a:pt x="21313" y="20705"/>
                    <a:pt x="21541" y="20546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2" name="Line"/>
            <p:cNvSpPr/>
            <p:nvPr/>
          </p:nvSpPr>
          <p:spPr>
            <a:xfrm>
              <a:off x="1501924" y="4737688"/>
              <a:ext cx="77634" cy="286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2" h="21533" extrusionOk="0">
                  <a:moveTo>
                    <a:pt x="0" y="0"/>
                  </a:moveTo>
                  <a:cubicBezTo>
                    <a:pt x="1751" y="2541"/>
                    <a:pt x="3503" y="5082"/>
                    <a:pt x="5838" y="7465"/>
                  </a:cubicBezTo>
                  <a:cubicBezTo>
                    <a:pt x="8173" y="9847"/>
                    <a:pt x="11092" y="12071"/>
                    <a:pt x="13719" y="14215"/>
                  </a:cubicBezTo>
                  <a:cubicBezTo>
                    <a:pt x="16346" y="16359"/>
                    <a:pt x="18681" y="18424"/>
                    <a:pt x="19995" y="19694"/>
                  </a:cubicBezTo>
                  <a:cubicBezTo>
                    <a:pt x="21308" y="20965"/>
                    <a:pt x="21600" y="21441"/>
                    <a:pt x="21308" y="21521"/>
                  </a:cubicBezTo>
                  <a:cubicBezTo>
                    <a:pt x="21016" y="21600"/>
                    <a:pt x="20141" y="21282"/>
                    <a:pt x="19265" y="20965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3" name="Line"/>
            <p:cNvSpPr/>
            <p:nvPr/>
          </p:nvSpPr>
          <p:spPr>
            <a:xfrm>
              <a:off x="1501924" y="4597988"/>
              <a:ext cx="15876" cy="6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14400" y="14400"/>
                    <a:pt x="7200" y="7200"/>
                    <a:pt x="0" y="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4" name="Line"/>
            <p:cNvSpPr/>
            <p:nvPr/>
          </p:nvSpPr>
          <p:spPr>
            <a:xfrm>
              <a:off x="1809899" y="4672962"/>
              <a:ext cx="457201" cy="342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83" extrusionOk="0">
                  <a:moveTo>
                    <a:pt x="0" y="1860"/>
                  </a:moveTo>
                  <a:cubicBezTo>
                    <a:pt x="200" y="1661"/>
                    <a:pt x="400" y="1463"/>
                    <a:pt x="600" y="1562"/>
                  </a:cubicBezTo>
                  <a:cubicBezTo>
                    <a:pt x="800" y="1661"/>
                    <a:pt x="1000" y="2058"/>
                    <a:pt x="1425" y="3346"/>
                  </a:cubicBezTo>
                  <a:cubicBezTo>
                    <a:pt x="1850" y="4634"/>
                    <a:pt x="2500" y="6814"/>
                    <a:pt x="3225" y="8994"/>
                  </a:cubicBezTo>
                  <a:cubicBezTo>
                    <a:pt x="3950" y="11173"/>
                    <a:pt x="4750" y="13353"/>
                    <a:pt x="5425" y="15236"/>
                  </a:cubicBezTo>
                  <a:cubicBezTo>
                    <a:pt x="6100" y="17118"/>
                    <a:pt x="6650" y="18704"/>
                    <a:pt x="6950" y="19728"/>
                  </a:cubicBezTo>
                  <a:cubicBezTo>
                    <a:pt x="7250" y="20751"/>
                    <a:pt x="7300" y="21214"/>
                    <a:pt x="7225" y="21346"/>
                  </a:cubicBezTo>
                  <a:cubicBezTo>
                    <a:pt x="7150" y="21478"/>
                    <a:pt x="6950" y="21280"/>
                    <a:pt x="6650" y="20355"/>
                  </a:cubicBezTo>
                  <a:cubicBezTo>
                    <a:pt x="6350" y="19430"/>
                    <a:pt x="5950" y="17779"/>
                    <a:pt x="5500" y="15632"/>
                  </a:cubicBezTo>
                  <a:cubicBezTo>
                    <a:pt x="5050" y="13485"/>
                    <a:pt x="4550" y="10843"/>
                    <a:pt x="4225" y="8564"/>
                  </a:cubicBezTo>
                  <a:cubicBezTo>
                    <a:pt x="3900" y="6285"/>
                    <a:pt x="3750" y="4370"/>
                    <a:pt x="3825" y="3049"/>
                  </a:cubicBezTo>
                  <a:cubicBezTo>
                    <a:pt x="3900" y="1728"/>
                    <a:pt x="4200" y="1001"/>
                    <a:pt x="4800" y="539"/>
                  </a:cubicBezTo>
                  <a:cubicBezTo>
                    <a:pt x="5400" y="76"/>
                    <a:pt x="6300" y="-122"/>
                    <a:pt x="7675" y="76"/>
                  </a:cubicBezTo>
                  <a:cubicBezTo>
                    <a:pt x="9050" y="274"/>
                    <a:pt x="10900" y="869"/>
                    <a:pt x="12375" y="1661"/>
                  </a:cubicBezTo>
                  <a:cubicBezTo>
                    <a:pt x="13850" y="2454"/>
                    <a:pt x="14950" y="3445"/>
                    <a:pt x="15900" y="5030"/>
                  </a:cubicBezTo>
                  <a:cubicBezTo>
                    <a:pt x="16850" y="6616"/>
                    <a:pt x="17650" y="8795"/>
                    <a:pt x="18375" y="11008"/>
                  </a:cubicBezTo>
                  <a:cubicBezTo>
                    <a:pt x="19100" y="13221"/>
                    <a:pt x="19750" y="15467"/>
                    <a:pt x="20150" y="17052"/>
                  </a:cubicBezTo>
                  <a:cubicBezTo>
                    <a:pt x="20550" y="18638"/>
                    <a:pt x="20700" y="19562"/>
                    <a:pt x="20900" y="20058"/>
                  </a:cubicBezTo>
                  <a:cubicBezTo>
                    <a:pt x="21100" y="20553"/>
                    <a:pt x="21350" y="20619"/>
                    <a:pt x="21600" y="20685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5" name="Line"/>
            <p:cNvSpPr/>
            <p:nvPr/>
          </p:nvSpPr>
          <p:spPr>
            <a:xfrm>
              <a:off x="2951673" y="4559322"/>
              <a:ext cx="493352" cy="388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5" h="21392" extrusionOk="0">
                  <a:moveTo>
                    <a:pt x="13623" y="4922"/>
                  </a:moveTo>
                  <a:cubicBezTo>
                    <a:pt x="13300" y="4340"/>
                    <a:pt x="12977" y="3757"/>
                    <a:pt x="12584" y="3030"/>
                  </a:cubicBezTo>
                  <a:cubicBezTo>
                    <a:pt x="12192" y="2302"/>
                    <a:pt x="11730" y="1429"/>
                    <a:pt x="10900" y="846"/>
                  </a:cubicBezTo>
                  <a:cubicBezTo>
                    <a:pt x="10069" y="264"/>
                    <a:pt x="8869" y="-27"/>
                    <a:pt x="7646" y="2"/>
                  </a:cubicBezTo>
                  <a:cubicBezTo>
                    <a:pt x="6423" y="31"/>
                    <a:pt x="5177" y="381"/>
                    <a:pt x="4184" y="905"/>
                  </a:cubicBezTo>
                  <a:cubicBezTo>
                    <a:pt x="3192" y="1429"/>
                    <a:pt x="2453" y="2127"/>
                    <a:pt x="1830" y="3204"/>
                  </a:cubicBezTo>
                  <a:cubicBezTo>
                    <a:pt x="1207" y="4281"/>
                    <a:pt x="700" y="5737"/>
                    <a:pt x="377" y="7222"/>
                  </a:cubicBezTo>
                  <a:cubicBezTo>
                    <a:pt x="53" y="8706"/>
                    <a:pt x="-85" y="10220"/>
                    <a:pt x="53" y="11879"/>
                  </a:cubicBezTo>
                  <a:cubicBezTo>
                    <a:pt x="192" y="13538"/>
                    <a:pt x="607" y="15343"/>
                    <a:pt x="1323" y="16886"/>
                  </a:cubicBezTo>
                  <a:cubicBezTo>
                    <a:pt x="2038" y="18429"/>
                    <a:pt x="3053" y="19710"/>
                    <a:pt x="4138" y="20496"/>
                  </a:cubicBezTo>
                  <a:cubicBezTo>
                    <a:pt x="5223" y="21282"/>
                    <a:pt x="6377" y="21573"/>
                    <a:pt x="7507" y="21282"/>
                  </a:cubicBezTo>
                  <a:cubicBezTo>
                    <a:pt x="8638" y="20991"/>
                    <a:pt x="9746" y="20117"/>
                    <a:pt x="10715" y="19011"/>
                  </a:cubicBezTo>
                  <a:cubicBezTo>
                    <a:pt x="11684" y="17905"/>
                    <a:pt x="12515" y="16566"/>
                    <a:pt x="13023" y="15023"/>
                  </a:cubicBezTo>
                  <a:cubicBezTo>
                    <a:pt x="13530" y="13480"/>
                    <a:pt x="13715" y="11734"/>
                    <a:pt x="13807" y="10540"/>
                  </a:cubicBezTo>
                  <a:cubicBezTo>
                    <a:pt x="13900" y="9347"/>
                    <a:pt x="13900" y="8706"/>
                    <a:pt x="13900" y="8240"/>
                  </a:cubicBezTo>
                  <a:cubicBezTo>
                    <a:pt x="13900" y="7775"/>
                    <a:pt x="13900" y="7484"/>
                    <a:pt x="13923" y="7192"/>
                  </a:cubicBezTo>
                  <a:cubicBezTo>
                    <a:pt x="13946" y="6901"/>
                    <a:pt x="13992" y="6610"/>
                    <a:pt x="14107" y="6610"/>
                  </a:cubicBezTo>
                  <a:cubicBezTo>
                    <a:pt x="14223" y="6610"/>
                    <a:pt x="14407" y="6901"/>
                    <a:pt x="14915" y="7978"/>
                  </a:cubicBezTo>
                  <a:cubicBezTo>
                    <a:pt x="15423" y="9055"/>
                    <a:pt x="16253" y="10919"/>
                    <a:pt x="17130" y="12665"/>
                  </a:cubicBezTo>
                  <a:cubicBezTo>
                    <a:pt x="18007" y="14412"/>
                    <a:pt x="18930" y="16042"/>
                    <a:pt x="19530" y="16944"/>
                  </a:cubicBezTo>
                  <a:cubicBezTo>
                    <a:pt x="20130" y="17847"/>
                    <a:pt x="20407" y="18022"/>
                    <a:pt x="20684" y="18051"/>
                  </a:cubicBezTo>
                  <a:cubicBezTo>
                    <a:pt x="20961" y="18080"/>
                    <a:pt x="21238" y="17963"/>
                    <a:pt x="21515" y="17847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6" name="Line"/>
            <p:cNvSpPr/>
            <p:nvPr/>
          </p:nvSpPr>
          <p:spPr>
            <a:xfrm>
              <a:off x="2911624" y="4423363"/>
              <a:ext cx="76201" cy="22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7" name="Line"/>
            <p:cNvSpPr/>
            <p:nvPr/>
          </p:nvSpPr>
          <p:spPr>
            <a:xfrm>
              <a:off x="4065061" y="4252265"/>
              <a:ext cx="173714" cy="6155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7" h="21551" extrusionOk="0">
                  <a:moveTo>
                    <a:pt x="2243" y="99"/>
                  </a:moveTo>
                  <a:cubicBezTo>
                    <a:pt x="1458" y="25"/>
                    <a:pt x="672" y="-49"/>
                    <a:pt x="280" y="44"/>
                  </a:cubicBezTo>
                  <a:cubicBezTo>
                    <a:pt x="-113" y="136"/>
                    <a:pt x="-113" y="396"/>
                    <a:pt x="411" y="970"/>
                  </a:cubicBezTo>
                  <a:cubicBezTo>
                    <a:pt x="934" y="1544"/>
                    <a:pt x="1982" y="2433"/>
                    <a:pt x="3160" y="3545"/>
                  </a:cubicBezTo>
                  <a:cubicBezTo>
                    <a:pt x="4338" y="4656"/>
                    <a:pt x="5647" y="5990"/>
                    <a:pt x="7087" y="7305"/>
                  </a:cubicBezTo>
                  <a:cubicBezTo>
                    <a:pt x="8527" y="8621"/>
                    <a:pt x="10098" y="9917"/>
                    <a:pt x="11407" y="11177"/>
                  </a:cubicBezTo>
                  <a:cubicBezTo>
                    <a:pt x="12716" y="12437"/>
                    <a:pt x="13763" y="13659"/>
                    <a:pt x="14942" y="15012"/>
                  </a:cubicBezTo>
                  <a:cubicBezTo>
                    <a:pt x="16120" y="16364"/>
                    <a:pt x="17429" y="17846"/>
                    <a:pt x="18542" y="18958"/>
                  </a:cubicBezTo>
                  <a:cubicBezTo>
                    <a:pt x="19654" y="20069"/>
                    <a:pt x="20571" y="20810"/>
                    <a:pt x="21487" y="21551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8" name="Line"/>
            <p:cNvSpPr/>
            <p:nvPr/>
          </p:nvSpPr>
          <p:spPr>
            <a:xfrm>
              <a:off x="4270524" y="4197938"/>
              <a:ext cx="60326" cy="73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9" name="Line"/>
            <p:cNvSpPr/>
            <p:nvPr/>
          </p:nvSpPr>
          <p:spPr>
            <a:xfrm>
              <a:off x="4532990" y="4404323"/>
              <a:ext cx="493185" cy="41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39" extrusionOk="0">
                  <a:moveTo>
                    <a:pt x="15064" y="5034"/>
                  </a:moveTo>
                  <a:cubicBezTo>
                    <a:pt x="14601" y="3951"/>
                    <a:pt x="14137" y="2868"/>
                    <a:pt x="13442" y="2002"/>
                  </a:cubicBezTo>
                  <a:cubicBezTo>
                    <a:pt x="12747" y="1136"/>
                    <a:pt x="11820" y="486"/>
                    <a:pt x="10522" y="189"/>
                  </a:cubicBezTo>
                  <a:cubicBezTo>
                    <a:pt x="9224" y="-109"/>
                    <a:pt x="7555" y="-55"/>
                    <a:pt x="6118" y="351"/>
                  </a:cubicBezTo>
                  <a:cubicBezTo>
                    <a:pt x="4682" y="757"/>
                    <a:pt x="3476" y="1515"/>
                    <a:pt x="2573" y="2408"/>
                  </a:cubicBezTo>
                  <a:cubicBezTo>
                    <a:pt x="1669" y="3302"/>
                    <a:pt x="1066" y="4330"/>
                    <a:pt x="649" y="5575"/>
                  </a:cubicBezTo>
                  <a:cubicBezTo>
                    <a:pt x="232" y="6820"/>
                    <a:pt x="0" y="8282"/>
                    <a:pt x="0" y="9825"/>
                  </a:cubicBezTo>
                  <a:cubicBezTo>
                    <a:pt x="0" y="11368"/>
                    <a:pt x="232" y="12992"/>
                    <a:pt x="672" y="14508"/>
                  </a:cubicBezTo>
                  <a:cubicBezTo>
                    <a:pt x="1112" y="16023"/>
                    <a:pt x="1761" y="17431"/>
                    <a:pt x="2596" y="18595"/>
                  </a:cubicBezTo>
                  <a:cubicBezTo>
                    <a:pt x="3430" y="19759"/>
                    <a:pt x="4450" y="20679"/>
                    <a:pt x="5655" y="21085"/>
                  </a:cubicBezTo>
                  <a:cubicBezTo>
                    <a:pt x="6860" y="21491"/>
                    <a:pt x="8251" y="21383"/>
                    <a:pt x="9548" y="20950"/>
                  </a:cubicBezTo>
                  <a:cubicBezTo>
                    <a:pt x="10846" y="20517"/>
                    <a:pt x="12052" y="19759"/>
                    <a:pt x="13048" y="18865"/>
                  </a:cubicBezTo>
                  <a:cubicBezTo>
                    <a:pt x="14045" y="17972"/>
                    <a:pt x="14833" y="16944"/>
                    <a:pt x="15366" y="15590"/>
                  </a:cubicBezTo>
                  <a:cubicBezTo>
                    <a:pt x="15899" y="14237"/>
                    <a:pt x="16177" y="12559"/>
                    <a:pt x="16246" y="11124"/>
                  </a:cubicBezTo>
                  <a:cubicBezTo>
                    <a:pt x="16316" y="9689"/>
                    <a:pt x="16177" y="8499"/>
                    <a:pt x="16084" y="7768"/>
                  </a:cubicBezTo>
                  <a:cubicBezTo>
                    <a:pt x="15991" y="7037"/>
                    <a:pt x="15945" y="6766"/>
                    <a:pt x="15922" y="6441"/>
                  </a:cubicBezTo>
                  <a:cubicBezTo>
                    <a:pt x="15899" y="6117"/>
                    <a:pt x="15899" y="5738"/>
                    <a:pt x="15945" y="5683"/>
                  </a:cubicBezTo>
                  <a:cubicBezTo>
                    <a:pt x="15991" y="5629"/>
                    <a:pt x="16084" y="5900"/>
                    <a:pt x="16409" y="6847"/>
                  </a:cubicBezTo>
                  <a:cubicBezTo>
                    <a:pt x="16733" y="7795"/>
                    <a:pt x="17289" y="9419"/>
                    <a:pt x="17938" y="11124"/>
                  </a:cubicBezTo>
                  <a:cubicBezTo>
                    <a:pt x="18587" y="12829"/>
                    <a:pt x="19329" y="14616"/>
                    <a:pt x="19955" y="15807"/>
                  </a:cubicBezTo>
                  <a:cubicBezTo>
                    <a:pt x="20580" y="16998"/>
                    <a:pt x="21090" y="17593"/>
                    <a:pt x="21600" y="18189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0" name="Line"/>
            <p:cNvSpPr/>
            <p:nvPr/>
          </p:nvSpPr>
          <p:spPr>
            <a:xfrm>
              <a:off x="5143649" y="4493213"/>
              <a:ext cx="63501" cy="282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600" y="2670"/>
                    <a:pt x="7200" y="5339"/>
                    <a:pt x="10440" y="8252"/>
                  </a:cubicBezTo>
                  <a:cubicBezTo>
                    <a:pt x="13680" y="11164"/>
                    <a:pt x="16560" y="14319"/>
                    <a:pt x="18360" y="16584"/>
                  </a:cubicBezTo>
                  <a:cubicBezTo>
                    <a:pt x="20160" y="18849"/>
                    <a:pt x="20880" y="20225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1" name="Line"/>
            <p:cNvSpPr/>
            <p:nvPr/>
          </p:nvSpPr>
          <p:spPr>
            <a:xfrm>
              <a:off x="5105549" y="4324938"/>
              <a:ext cx="3176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extrusionOk="0">
                  <a:moveTo>
                    <a:pt x="21600" y="0"/>
                  </a:moveTo>
                  <a:cubicBezTo>
                    <a:pt x="14400" y="21600"/>
                    <a:pt x="7200" y="21600"/>
                    <a:pt x="0" y="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2" name="Line"/>
            <p:cNvSpPr/>
            <p:nvPr/>
          </p:nvSpPr>
          <p:spPr>
            <a:xfrm>
              <a:off x="5359549" y="4150313"/>
              <a:ext cx="114301" cy="568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800" y="1528"/>
                    <a:pt x="3600" y="3057"/>
                    <a:pt x="4900" y="4585"/>
                  </a:cubicBezTo>
                  <a:cubicBezTo>
                    <a:pt x="6200" y="6114"/>
                    <a:pt x="7000" y="7642"/>
                    <a:pt x="8200" y="9251"/>
                  </a:cubicBezTo>
                  <a:cubicBezTo>
                    <a:pt x="9400" y="10860"/>
                    <a:pt x="11000" y="12550"/>
                    <a:pt x="12600" y="14038"/>
                  </a:cubicBezTo>
                  <a:cubicBezTo>
                    <a:pt x="14200" y="15526"/>
                    <a:pt x="15800" y="16813"/>
                    <a:pt x="17300" y="18040"/>
                  </a:cubicBezTo>
                  <a:cubicBezTo>
                    <a:pt x="18800" y="19267"/>
                    <a:pt x="20200" y="20434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456" name="Drawing"/>
          <p:cNvGrpSpPr/>
          <p:nvPr/>
        </p:nvGrpSpPr>
        <p:grpSpPr>
          <a:xfrm>
            <a:off x="406400" y="5869253"/>
            <a:ext cx="1074535" cy="667014"/>
            <a:chOff x="0" y="0"/>
            <a:chExt cx="1074534" cy="667013"/>
          </a:xfrm>
        </p:grpSpPr>
        <p:sp>
          <p:nvSpPr>
            <p:cNvPr id="454" name="Line"/>
            <p:cNvSpPr/>
            <p:nvPr/>
          </p:nvSpPr>
          <p:spPr>
            <a:xfrm>
              <a:off x="0" y="332109"/>
              <a:ext cx="643467" cy="7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4042" y="10800"/>
                    <a:pt x="8084" y="0"/>
                    <a:pt x="11684" y="0"/>
                  </a:cubicBezTo>
                  <a:cubicBezTo>
                    <a:pt x="15284" y="0"/>
                    <a:pt x="18442" y="10800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5" name="Line"/>
            <p:cNvSpPr/>
            <p:nvPr/>
          </p:nvSpPr>
          <p:spPr>
            <a:xfrm>
              <a:off x="666044" y="0"/>
              <a:ext cx="408491" cy="667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510" extrusionOk="0">
                  <a:moveTo>
                    <a:pt x="0" y="2580"/>
                  </a:moveTo>
                  <a:cubicBezTo>
                    <a:pt x="1571" y="6948"/>
                    <a:pt x="3142" y="11317"/>
                    <a:pt x="4025" y="13804"/>
                  </a:cubicBezTo>
                  <a:cubicBezTo>
                    <a:pt x="4909" y="16292"/>
                    <a:pt x="5105" y="16899"/>
                    <a:pt x="5302" y="16899"/>
                  </a:cubicBezTo>
                  <a:cubicBezTo>
                    <a:pt x="5498" y="16899"/>
                    <a:pt x="5695" y="16292"/>
                    <a:pt x="5105" y="13744"/>
                  </a:cubicBezTo>
                  <a:cubicBezTo>
                    <a:pt x="4516" y="11195"/>
                    <a:pt x="3142" y="6705"/>
                    <a:pt x="2356" y="4157"/>
                  </a:cubicBezTo>
                  <a:cubicBezTo>
                    <a:pt x="1571" y="1609"/>
                    <a:pt x="1375" y="1002"/>
                    <a:pt x="1767" y="577"/>
                  </a:cubicBezTo>
                  <a:cubicBezTo>
                    <a:pt x="2160" y="153"/>
                    <a:pt x="3142" y="-90"/>
                    <a:pt x="4025" y="31"/>
                  </a:cubicBezTo>
                  <a:cubicBezTo>
                    <a:pt x="4909" y="153"/>
                    <a:pt x="5695" y="638"/>
                    <a:pt x="7953" y="1852"/>
                  </a:cubicBezTo>
                  <a:cubicBezTo>
                    <a:pt x="10211" y="3065"/>
                    <a:pt x="13942" y="5007"/>
                    <a:pt x="16495" y="6220"/>
                  </a:cubicBezTo>
                  <a:cubicBezTo>
                    <a:pt x="19047" y="7434"/>
                    <a:pt x="20422" y="7919"/>
                    <a:pt x="21011" y="8465"/>
                  </a:cubicBezTo>
                  <a:cubicBezTo>
                    <a:pt x="21600" y="9011"/>
                    <a:pt x="21404" y="9618"/>
                    <a:pt x="19833" y="11013"/>
                  </a:cubicBezTo>
                  <a:cubicBezTo>
                    <a:pt x="18262" y="12409"/>
                    <a:pt x="15316" y="14593"/>
                    <a:pt x="12960" y="16292"/>
                  </a:cubicBezTo>
                  <a:cubicBezTo>
                    <a:pt x="10604" y="17991"/>
                    <a:pt x="8836" y="19204"/>
                    <a:pt x="7953" y="19993"/>
                  </a:cubicBezTo>
                  <a:cubicBezTo>
                    <a:pt x="7069" y="20782"/>
                    <a:pt x="7069" y="21146"/>
                    <a:pt x="7069" y="2151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pic>
        <p:nvPicPr>
          <p:cNvPr id="71" name="Graphic 70" descr="Home with solid fill">
            <a:hlinkClick r:id="rId3" action="ppaction://hlinksldjump"/>
            <a:extLst>
              <a:ext uri="{FF2B5EF4-FFF2-40B4-BE49-F238E27FC236}">
                <a16:creationId xmlns:a16="http://schemas.microsoft.com/office/drawing/2014/main" id="{5BFF4353-3D6C-4C66-A2B2-97C89FE627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448175" y="984248"/>
            <a:ext cx="2305051" cy="230505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Que manges-tu au souper?"/>
          <p:cNvSpPr txBox="1">
            <a:spLocks noGrp="1"/>
          </p:cNvSpPr>
          <p:nvPr>
            <p:ph type="title"/>
          </p:nvPr>
        </p:nvSpPr>
        <p:spPr>
          <a:xfrm>
            <a:off x="107054" y="959927"/>
            <a:ext cx="21844001" cy="3873501"/>
          </a:xfrm>
          <a:prstGeom prst="rect">
            <a:avLst/>
          </a:prstGeom>
        </p:spPr>
        <p:txBody>
          <a:bodyPr/>
          <a:lstStyle/>
          <a:p>
            <a:r>
              <a:t>Que manges-tu au souper?</a:t>
            </a:r>
          </a:p>
        </p:txBody>
      </p:sp>
      <p:pic>
        <p:nvPicPr>
          <p:cNvPr id="45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28528" y="7416737"/>
            <a:ext cx="10414001" cy="6667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60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12683" y="5207691"/>
            <a:ext cx="11559701" cy="9309413"/>
          </a:xfrm>
          <a:prstGeom prst="rect">
            <a:avLst/>
          </a:prstGeom>
          <a:ln w="12700">
            <a:miter lim="400000"/>
          </a:ln>
        </p:spPr>
      </p:pic>
      <p:sp>
        <p:nvSpPr>
          <p:cNvPr id="461" name="Au souper je mange du ..."/>
          <p:cNvSpPr txBox="1"/>
          <p:nvPr/>
        </p:nvSpPr>
        <p:spPr>
          <a:xfrm>
            <a:off x="162960" y="4702040"/>
            <a:ext cx="13888130" cy="15006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8400" spc="-252">
                <a:gradFill flip="none" rotWithShape="1">
                  <a:gsLst>
                    <a:gs pos="0">
                      <a:srgbClr val="5E03FF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Graphik Semibold"/>
              </a:defRPr>
            </a:lvl1pPr>
          </a:lstStyle>
          <a:p>
            <a:r>
              <a:t>Au souper je mange du ...</a:t>
            </a:r>
          </a:p>
        </p:txBody>
      </p:sp>
      <p:grpSp>
        <p:nvGrpSpPr>
          <p:cNvPr id="561" name="Drawing"/>
          <p:cNvGrpSpPr/>
          <p:nvPr/>
        </p:nvGrpSpPr>
        <p:grpSpPr>
          <a:xfrm>
            <a:off x="2977871" y="6397624"/>
            <a:ext cx="10328871" cy="6752140"/>
            <a:chOff x="0" y="0"/>
            <a:chExt cx="10328870" cy="6752138"/>
          </a:xfrm>
        </p:grpSpPr>
        <p:sp>
          <p:nvSpPr>
            <p:cNvPr id="462" name="Line"/>
            <p:cNvSpPr/>
            <p:nvPr/>
          </p:nvSpPr>
          <p:spPr>
            <a:xfrm>
              <a:off x="0" y="96644"/>
              <a:ext cx="527714" cy="670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424" extrusionOk="0">
                  <a:moveTo>
                    <a:pt x="16807" y="239"/>
                  </a:moveTo>
                  <a:cubicBezTo>
                    <a:pt x="16122" y="93"/>
                    <a:pt x="15437" y="-54"/>
                    <a:pt x="14006" y="19"/>
                  </a:cubicBezTo>
                  <a:cubicBezTo>
                    <a:pt x="12574" y="93"/>
                    <a:pt x="10395" y="386"/>
                    <a:pt x="8839" y="777"/>
                  </a:cubicBezTo>
                  <a:cubicBezTo>
                    <a:pt x="7283" y="1168"/>
                    <a:pt x="6349" y="1656"/>
                    <a:pt x="5820" y="2023"/>
                  </a:cubicBezTo>
                  <a:cubicBezTo>
                    <a:pt x="5291" y="2389"/>
                    <a:pt x="5167" y="2634"/>
                    <a:pt x="5104" y="2927"/>
                  </a:cubicBezTo>
                  <a:cubicBezTo>
                    <a:pt x="5042" y="3220"/>
                    <a:pt x="5042" y="3562"/>
                    <a:pt x="5167" y="3831"/>
                  </a:cubicBezTo>
                  <a:cubicBezTo>
                    <a:pt x="5291" y="4100"/>
                    <a:pt x="5540" y="4295"/>
                    <a:pt x="6194" y="4466"/>
                  </a:cubicBezTo>
                  <a:cubicBezTo>
                    <a:pt x="6847" y="4637"/>
                    <a:pt x="7905" y="4784"/>
                    <a:pt x="9368" y="5028"/>
                  </a:cubicBezTo>
                  <a:cubicBezTo>
                    <a:pt x="10831" y="5273"/>
                    <a:pt x="12699" y="5615"/>
                    <a:pt x="14441" y="6275"/>
                  </a:cubicBezTo>
                  <a:cubicBezTo>
                    <a:pt x="16184" y="6934"/>
                    <a:pt x="17803" y="7912"/>
                    <a:pt x="18954" y="9109"/>
                  </a:cubicBezTo>
                  <a:cubicBezTo>
                    <a:pt x="20106" y="10306"/>
                    <a:pt x="20791" y="11723"/>
                    <a:pt x="21164" y="12798"/>
                  </a:cubicBezTo>
                  <a:cubicBezTo>
                    <a:pt x="21538" y="13874"/>
                    <a:pt x="21600" y="14607"/>
                    <a:pt x="21227" y="15535"/>
                  </a:cubicBezTo>
                  <a:cubicBezTo>
                    <a:pt x="20853" y="16464"/>
                    <a:pt x="20044" y="17588"/>
                    <a:pt x="18954" y="18589"/>
                  </a:cubicBezTo>
                  <a:cubicBezTo>
                    <a:pt x="17865" y="19591"/>
                    <a:pt x="16496" y="20471"/>
                    <a:pt x="15002" y="20960"/>
                  </a:cubicBezTo>
                  <a:cubicBezTo>
                    <a:pt x="13508" y="21448"/>
                    <a:pt x="11889" y="21546"/>
                    <a:pt x="10084" y="21277"/>
                  </a:cubicBezTo>
                  <a:cubicBezTo>
                    <a:pt x="8279" y="21008"/>
                    <a:pt x="6287" y="20373"/>
                    <a:pt x="4575" y="19762"/>
                  </a:cubicBezTo>
                  <a:cubicBezTo>
                    <a:pt x="2863" y="19151"/>
                    <a:pt x="1432" y="18565"/>
                    <a:pt x="0" y="17979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63" name="Line"/>
            <p:cNvSpPr/>
            <p:nvPr/>
          </p:nvSpPr>
          <p:spPr>
            <a:xfrm>
              <a:off x="638467" y="166845"/>
              <a:ext cx="393923" cy="5421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3" h="21448" extrusionOk="0">
                  <a:moveTo>
                    <a:pt x="1470" y="424"/>
                  </a:moveTo>
                  <a:cubicBezTo>
                    <a:pt x="1135" y="605"/>
                    <a:pt x="800" y="787"/>
                    <a:pt x="633" y="1180"/>
                  </a:cubicBezTo>
                  <a:cubicBezTo>
                    <a:pt x="465" y="1573"/>
                    <a:pt x="465" y="2178"/>
                    <a:pt x="340" y="3418"/>
                  </a:cubicBezTo>
                  <a:cubicBezTo>
                    <a:pt x="214" y="4659"/>
                    <a:pt x="-37" y="6534"/>
                    <a:pt x="5" y="8350"/>
                  </a:cubicBezTo>
                  <a:cubicBezTo>
                    <a:pt x="47" y="10165"/>
                    <a:pt x="382" y="11919"/>
                    <a:pt x="1051" y="13795"/>
                  </a:cubicBezTo>
                  <a:cubicBezTo>
                    <a:pt x="1721" y="15671"/>
                    <a:pt x="2726" y="17667"/>
                    <a:pt x="3856" y="19029"/>
                  </a:cubicBezTo>
                  <a:cubicBezTo>
                    <a:pt x="4986" y="20390"/>
                    <a:pt x="6242" y="21116"/>
                    <a:pt x="7623" y="21358"/>
                  </a:cubicBezTo>
                  <a:cubicBezTo>
                    <a:pt x="9005" y="21600"/>
                    <a:pt x="10512" y="21358"/>
                    <a:pt x="11893" y="20571"/>
                  </a:cubicBezTo>
                  <a:cubicBezTo>
                    <a:pt x="13275" y="19785"/>
                    <a:pt x="14530" y="18454"/>
                    <a:pt x="15410" y="16971"/>
                  </a:cubicBezTo>
                  <a:cubicBezTo>
                    <a:pt x="16289" y="15489"/>
                    <a:pt x="16791" y="13855"/>
                    <a:pt x="17126" y="11950"/>
                  </a:cubicBezTo>
                  <a:cubicBezTo>
                    <a:pt x="17461" y="10044"/>
                    <a:pt x="17628" y="7866"/>
                    <a:pt x="17712" y="5929"/>
                  </a:cubicBezTo>
                  <a:cubicBezTo>
                    <a:pt x="17796" y="3993"/>
                    <a:pt x="17796" y="2299"/>
                    <a:pt x="17796" y="1301"/>
                  </a:cubicBezTo>
                  <a:cubicBezTo>
                    <a:pt x="17796" y="303"/>
                    <a:pt x="17796" y="0"/>
                    <a:pt x="17796" y="0"/>
                  </a:cubicBezTo>
                  <a:cubicBezTo>
                    <a:pt x="17796" y="0"/>
                    <a:pt x="17796" y="303"/>
                    <a:pt x="17754" y="1301"/>
                  </a:cubicBezTo>
                  <a:cubicBezTo>
                    <a:pt x="17712" y="2299"/>
                    <a:pt x="17628" y="3993"/>
                    <a:pt x="17796" y="5869"/>
                  </a:cubicBezTo>
                  <a:cubicBezTo>
                    <a:pt x="17963" y="7745"/>
                    <a:pt x="18382" y="9802"/>
                    <a:pt x="18842" y="11829"/>
                  </a:cubicBezTo>
                  <a:cubicBezTo>
                    <a:pt x="19303" y="13855"/>
                    <a:pt x="19805" y="15852"/>
                    <a:pt x="20265" y="17244"/>
                  </a:cubicBezTo>
                  <a:cubicBezTo>
                    <a:pt x="20726" y="18635"/>
                    <a:pt x="21144" y="19422"/>
                    <a:pt x="21563" y="20208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64" name="Line"/>
            <p:cNvSpPr/>
            <p:nvPr/>
          </p:nvSpPr>
          <p:spPr>
            <a:xfrm>
              <a:off x="1175288" y="127079"/>
              <a:ext cx="356866" cy="580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6" h="21468" extrusionOk="0">
                  <a:moveTo>
                    <a:pt x="15126" y="0"/>
                  </a:moveTo>
                  <a:cubicBezTo>
                    <a:pt x="12920" y="113"/>
                    <a:pt x="10714" y="226"/>
                    <a:pt x="8370" y="679"/>
                  </a:cubicBezTo>
                  <a:cubicBezTo>
                    <a:pt x="6026" y="1131"/>
                    <a:pt x="3545" y="1923"/>
                    <a:pt x="2120" y="2629"/>
                  </a:cubicBezTo>
                  <a:cubicBezTo>
                    <a:pt x="695" y="3336"/>
                    <a:pt x="328" y="3958"/>
                    <a:pt x="144" y="4495"/>
                  </a:cubicBezTo>
                  <a:cubicBezTo>
                    <a:pt x="-40" y="5032"/>
                    <a:pt x="-40" y="5485"/>
                    <a:pt x="98" y="5824"/>
                  </a:cubicBezTo>
                  <a:cubicBezTo>
                    <a:pt x="236" y="6163"/>
                    <a:pt x="511" y="6390"/>
                    <a:pt x="1431" y="6672"/>
                  </a:cubicBezTo>
                  <a:cubicBezTo>
                    <a:pt x="2350" y="6955"/>
                    <a:pt x="3912" y="7294"/>
                    <a:pt x="6210" y="7718"/>
                  </a:cubicBezTo>
                  <a:cubicBezTo>
                    <a:pt x="8508" y="8142"/>
                    <a:pt x="11541" y="8651"/>
                    <a:pt x="14069" y="9415"/>
                  </a:cubicBezTo>
                  <a:cubicBezTo>
                    <a:pt x="16597" y="10178"/>
                    <a:pt x="18619" y="11196"/>
                    <a:pt x="19860" y="12440"/>
                  </a:cubicBezTo>
                  <a:cubicBezTo>
                    <a:pt x="21100" y="13684"/>
                    <a:pt x="21560" y="15154"/>
                    <a:pt x="21422" y="16426"/>
                  </a:cubicBezTo>
                  <a:cubicBezTo>
                    <a:pt x="21284" y="17698"/>
                    <a:pt x="20549" y="18773"/>
                    <a:pt x="19308" y="19649"/>
                  </a:cubicBezTo>
                  <a:cubicBezTo>
                    <a:pt x="18067" y="20526"/>
                    <a:pt x="16321" y="21204"/>
                    <a:pt x="14483" y="21402"/>
                  </a:cubicBezTo>
                  <a:cubicBezTo>
                    <a:pt x="12644" y="21600"/>
                    <a:pt x="10714" y="21317"/>
                    <a:pt x="8416" y="20978"/>
                  </a:cubicBezTo>
                  <a:cubicBezTo>
                    <a:pt x="6118" y="20639"/>
                    <a:pt x="3453" y="20243"/>
                    <a:pt x="787" y="19847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65" name="Line"/>
            <p:cNvSpPr/>
            <p:nvPr/>
          </p:nvSpPr>
          <p:spPr>
            <a:xfrm>
              <a:off x="1622703" y="0"/>
              <a:ext cx="123694" cy="6823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7" h="21559" extrusionOk="0">
                  <a:moveTo>
                    <a:pt x="0" y="0"/>
                  </a:moveTo>
                  <a:cubicBezTo>
                    <a:pt x="554" y="836"/>
                    <a:pt x="1108" y="1672"/>
                    <a:pt x="2215" y="2591"/>
                  </a:cubicBezTo>
                  <a:cubicBezTo>
                    <a:pt x="3323" y="3511"/>
                    <a:pt x="4985" y="4514"/>
                    <a:pt x="6369" y="5517"/>
                  </a:cubicBezTo>
                  <a:cubicBezTo>
                    <a:pt x="7754" y="6520"/>
                    <a:pt x="8862" y="7523"/>
                    <a:pt x="10062" y="8677"/>
                  </a:cubicBezTo>
                  <a:cubicBezTo>
                    <a:pt x="11262" y="9830"/>
                    <a:pt x="12554" y="11134"/>
                    <a:pt x="13754" y="12388"/>
                  </a:cubicBezTo>
                  <a:cubicBezTo>
                    <a:pt x="14954" y="13642"/>
                    <a:pt x="16062" y="14846"/>
                    <a:pt x="17262" y="15999"/>
                  </a:cubicBezTo>
                  <a:cubicBezTo>
                    <a:pt x="18462" y="17153"/>
                    <a:pt x="19754" y="18256"/>
                    <a:pt x="20492" y="19076"/>
                  </a:cubicBezTo>
                  <a:cubicBezTo>
                    <a:pt x="21231" y="19895"/>
                    <a:pt x="21415" y="20430"/>
                    <a:pt x="21508" y="20831"/>
                  </a:cubicBezTo>
                  <a:cubicBezTo>
                    <a:pt x="21600" y="21232"/>
                    <a:pt x="21600" y="21500"/>
                    <a:pt x="21508" y="21550"/>
                  </a:cubicBezTo>
                  <a:cubicBezTo>
                    <a:pt x="21415" y="21600"/>
                    <a:pt x="21231" y="21433"/>
                    <a:pt x="21046" y="21266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66" name="Line"/>
            <p:cNvSpPr/>
            <p:nvPr/>
          </p:nvSpPr>
          <p:spPr>
            <a:xfrm>
              <a:off x="1692735" y="132491"/>
              <a:ext cx="345894" cy="491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3" h="21506" extrusionOk="0">
                  <a:moveTo>
                    <a:pt x="186" y="9076"/>
                  </a:moveTo>
                  <a:cubicBezTo>
                    <a:pt x="55" y="8288"/>
                    <a:pt x="-77" y="7500"/>
                    <a:pt x="55" y="6573"/>
                  </a:cubicBezTo>
                  <a:cubicBezTo>
                    <a:pt x="186" y="5646"/>
                    <a:pt x="582" y="4580"/>
                    <a:pt x="1306" y="3584"/>
                  </a:cubicBezTo>
                  <a:cubicBezTo>
                    <a:pt x="2030" y="2587"/>
                    <a:pt x="3084" y="1660"/>
                    <a:pt x="4368" y="1034"/>
                  </a:cubicBezTo>
                  <a:cubicBezTo>
                    <a:pt x="5652" y="409"/>
                    <a:pt x="7167" y="84"/>
                    <a:pt x="8616" y="15"/>
                  </a:cubicBezTo>
                  <a:cubicBezTo>
                    <a:pt x="10064" y="-55"/>
                    <a:pt x="11447" y="130"/>
                    <a:pt x="12732" y="501"/>
                  </a:cubicBezTo>
                  <a:cubicBezTo>
                    <a:pt x="14016" y="872"/>
                    <a:pt x="15201" y="1428"/>
                    <a:pt x="16123" y="2332"/>
                  </a:cubicBezTo>
                  <a:cubicBezTo>
                    <a:pt x="17045" y="3236"/>
                    <a:pt x="17703" y="4487"/>
                    <a:pt x="18230" y="5809"/>
                  </a:cubicBezTo>
                  <a:cubicBezTo>
                    <a:pt x="18757" y="7130"/>
                    <a:pt x="19152" y="8520"/>
                    <a:pt x="19514" y="9934"/>
                  </a:cubicBezTo>
                  <a:cubicBezTo>
                    <a:pt x="19877" y="11348"/>
                    <a:pt x="20206" y="12784"/>
                    <a:pt x="20469" y="14175"/>
                  </a:cubicBezTo>
                  <a:cubicBezTo>
                    <a:pt x="20733" y="15566"/>
                    <a:pt x="20930" y="16910"/>
                    <a:pt x="21062" y="18022"/>
                  </a:cubicBezTo>
                  <a:cubicBezTo>
                    <a:pt x="21194" y="19135"/>
                    <a:pt x="21260" y="20015"/>
                    <a:pt x="21293" y="20595"/>
                  </a:cubicBezTo>
                  <a:cubicBezTo>
                    <a:pt x="21325" y="21174"/>
                    <a:pt x="21325" y="21452"/>
                    <a:pt x="21358" y="21499"/>
                  </a:cubicBezTo>
                  <a:cubicBezTo>
                    <a:pt x="21391" y="21545"/>
                    <a:pt x="21457" y="21360"/>
                    <a:pt x="21523" y="21174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67" name="Line"/>
            <p:cNvSpPr/>
            <p:nvPr/>
          </p:nvSpPr>
          <p:spPr>
            <a:xfrm>
              <a:off x="2162453" y="206375"/>
              <a:ext cx="60091" cy="377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547" extrusionOk="0">
                  <a:moveTo>
                    <a:pt x="0" y="0"/>
                  </a:moveTo>
                  <a:cubicBezTo>
                    <a:pt x="1516" y="1448"/>
                    <a:pt x="3032" y="2896"/>
                    <a:pt x="4926" y="4676"/>
                  </a:cubicBezTo>
                  <a:cubicBezTo>
                    <a:pt x="6821" y="6456"/>
                    <a:pt x="9095" y="8568"/>
                    <a:pt x="11179" y="10679"/>
                  </a:cubicBezTo>
                  <a:cubicBezTo>
                    <a:pt x="13263" y="12791"/>
                    <a:pt x="15158" y="14903"/>
                    <a:pt x="16863" y="16562"/>
                  </a:cubicBezTo>
                  <a:cubicBezTo>
                    <a:pt x="18568" y="18221"/>
                    <a:pt x="20084" y="19428"/>
                    <a:pt x="20842" y="20242"/>
                  </a:cubicBezTo>
                  <a:cubicBezTo>
                    <a:pt x="21600" y="21057"/>
                    <a:pt x="21600" y="21479"/>
                    <a:pt x="21411" y="21540"/>
                  </a:cubicBezTo>
                  <a:cubicBezTo>
                    <a:pt x="21221" y="21600"/>
                    <a:pt x="20842" y="21298"/>
                    <a:pt x="20463" y="20997"/>
                  </a:cubicBezTo>
                  <a:cubicBezTo>
                    <a:pt x="20084" y="20695"/>
                    <a:pt x="19705" y="20393"/>
                    <a:pt x="19326" y="20092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68" name="Line"/>
            <p:cNvSpPr/>
            <p:nvPr/>
          </p:nvSpPr>
          <p:spPr>
            <a:xfrm>
              <a:off x="2159278" y="38099"/>
              <a:ext cx="952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14400" y="14400"/>
                    <a:pt x="7200" y="7200"/>
                    <a:pt x="0" y="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69" name="Line"/>
            <p:cNvSpPr/>
            <p:nvPr/>
          </p:nvSpPr>
          <p:spPr>
            <a:xfrm>
              <a:off x="3453" y="1120774"/>
              <a:ext cx="30693" cy="625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938" y="0"/>
                  </a:moveTo>
                  <a:cubicBezTo>
                    <a:pt x="9683" y="877"/>
                    <a:pt x="10428" y="1754"/>
                    <a:pt x="12290" y="2906"/>
                  </a:cubicBezTo>
                  <a:cubicBezTo>
                    <a:pt x="14152" y="4057"/>
                    <a:pt x="17131" y="5482"/>
                    <a:pt x="18993" y="6871"/>
                  </a:cubicBezTo>
                  <a:cubicBezTo>
                    <a:pt x="20855" y="8260"/>
                    <a:pt x="21600" y="9612"/>
                    <a:pt x="21600" y="10928"/>
                  </a:cubicBezTo>
                  <a:cubicBezTo>
                    <a:pt x="21600" y="12244"/>
                    <a:pt x="20855" y="13523"/>
                    <a:pt x="19738" y="14802"/>
                  </a:cubicBezTo>
                  <a:cubicBezTo>
                    <a:pt x="18621" y="16081"/>
                    <a:pt x="17131" y="17360"/>
                    <a:pt x="16386" y="18384"/>
                  </a:cubicBezTo>
                  <a:cubicBezTo>
                    <a:pt x="15641" y="19407"/>
                    <a:pt x="15641" y="20175"/>
                    <a:pt x="14897" y="20668"/>
                  </a:cubicBezTo>
                  <a:cubicBezTo>
                    <a:pt x="14152" y="21161"/>
                    <a:pt x="12662" y="21381"/>
                    <a:pt x="10055" y="21490"/>
                  </a:cubicBezTo>
                  <a:cubicBezTo>
                    <a:pt x="7448" y="21600"/>
                    <a:pt x="3724" y="21600"/>
                    <a:pt x="0" y="216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70" name="Line"/>
            <p:cNvSpPr/>
            <p:nvPr/>
          </p:nvSpPr>
          <p:spPr>
            <a:xfrm>
              <a:off x="278" y="1048827"/>
              <a:ext cx="430376" cy="521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9" h="21453" extrusionOk="0">
                  <a:moveTo>
                    <a:pt x="0" y="3352"/>
                  </a:moveTo>
                  <a:cubicBezTo>
                    <a:pt x="53" y="3135"/>
                    <a:pt x="106" y="2917"/>
                    <a:pt x="768" y="2547"/>
                  </a:cubicBezTo>
                  <a:cubicBezTo>
                    <a:pt x="1429" y="2177"/>
                    <a:pt x="2700" y="1654"/>
                    <a:pt x="4262" y="1175"/>
                  </a:cubicBezTo>
                  <a:cubicBezTo>
                    <a:pt x="5824" y="696"/>
                    <a:pt x="7676" y="260"/>
                    <a:pt x="9503" y="86"/>
                  </a:cubicBezTo>
                  <a:cubicBezTo>
                    <a:pt x="11329" y="-88"/>
                    <a:pt x="13129" y="-1"/>
                    <a:pt x="14744" y="369"/>
                  </a:cubicBezTo>
                  <a:cubicBezTo>
                    <a:pt x="16359" y="739"/>
                    <a:pt x="17788" y="1393"/>
                    <a:pt x="18794" y="2089"/>
                  </a:cubicBezTo>
                  <a:cubicBezTo>
                    <a:pt x="19800" y="2786"/>
                    <a:pt x="20382" y="3527"/>
                    <a:pt x="20726" y="4637"/>
                  </a:cubicBezTo>
                  <a:cubicBezTo>
                    <a:pt x="21071" y="5747"/>
                    <a:pt x="21176" y="7228"/>
                    <a:pt x="21309" y="8622"/>
                  </a:cubicBezTo>
                  <a:cubicBezTo>
                    <a:pt x="21441" y="10015"/>
                    <a:pt x="21600" y="11322"/>
                    <a:pt x="21494" y="12585"/>
                  </a:cubicBezTo>
                  <a:cubicBezTo>
                    <a:pt x="21388" y="13847"/>
                    <a:pt x="21018" y="15067"/>
                    <a:pt x="20409" y="16134"/>
                  </a:cubicBezTo>
                  <a:cubicBezTo>
                    <a:pt x="19800" y="17201"/>
                    <a:pt x="18953" y="18115"/>
                    <a:pt x="17974" y="18812"/>
                  </a:cubicBezTo>
                  <a:cubicBezTo>
                    <a:pt x="16994" y="19509"/>
                    <a:pt x="15882" y="19988"/>
                    <a:pt x="14665" y="20358"/>
                  </a:cubicBezTo>
                  <a:cubicBezTo>
                    <a:pt x="13447" y="20728"/>
                    <a:pt x="12124" y="20989"/>
                    <a:pt x="10853" y="21185"/>
                  </a:cubicBezTo>
                  <a:cubicBezTo>
                    <a:pt x="9582" y="21381"/>
                    <a:pt x="8365" y="21512"/>
                    <a:pt x="7147" y="21425"/>
                  </a:cubicBezTo>
                  <a:cubicBezTo>
                    <a:pt x="5929" y="21338"/>
                    <a:pt x="4712" y="21033"/>
                    <a:pt x="3865" y="20750"/>
                  </a:cubicBezTo>
                  <a:cubicBezTo>
                    <a:pt x="3018" y="20467"/>
                    <a:pt x="2541" y="20206"/>
                    <a:pt x="2065" y="19944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71" name="Line"/>
            <p:cNvSpPr/>
            <p:nvPr/>
          </p:nvSpPr>
          <p:spPr>
            <a:xfrm>
              <a:off x="677404" y="1311274"/>
              <a:ext cx="41764" cy="349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9" h="21600" extrusionOk="0">
                  <a:moveTo>
                    <a:pt x="2738" y="0"/>
                  </a:moveTo>
                  <a:cubicBezTo>
                    <a:pt x="1157" y="262"/>
                    <a:pt x="-423" y="524"/>
                    <a:pt x="104" y="1309"/>
                  </a:cubicBezTo>
                  <a:cubicBezTo>
                    <a:pt x="631" y="2095"/>
                    <a:pt x="3265" y="3404"/>
                    <a:pt x="6162" y="5236"/>
                  </a:cubicBezTo>
                  <a:cubicBezTo>
                    <a:pt x="9060" y="7069"/>
                    <a:pt x="12221" y="9425"/>
                    <a:pt x="14855" y="11684"/>
                  </a:cubicBezTo>
                  <a:cubicBezTo>
                    <a:pt x="17489" y="13942"/>
                    <a:pt x="19597" y="16102"/>
                    <a:pt x="20387" y="17738"/>
                  </a:cubicBezTo>
                  <a:cubicBezTo>
                    <a:pt x="21177" y="19375"/>
                    <a:pt x="20650" y="20487"/>
                    <a:pt x="20123" y="216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72" name="Line"/>
            <p:cNvSpPr/>
            <p:nvPr/>
          </p:nvSpPr>
          <p:spPr>
            <a:xfrm>
              <a:off x="679728" y="1146174"/>
              <a:ext cx="3176" cy="9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14400" y="14400"/>
                    <a:pt x="7200" y="7200"/>
                    <a:pt x="0" y="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73" name="Line"/>
            <p:cNvSpPr/>
            <p:nvPr/>
          </p:nvSpPr>
          <p:spPr>
            <a:xfrm>
              <a:off x="940078" y="1184916"/>
              <a:ext cx="355601" cy="490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50" extrusionOk="0">
                  <a:moveTo>
                    <a:pt x="0" y="808"/>
                  </a:moveTo>
                  <a:cubicBezTo>
                    <a:pt x="1993" y="529"/>
                    <a:pt x="3986" y="251"/>
                    <a:pt x="5786" y="111"/>
                  </a:cubicBezTo>
                  <a:cubicBezTo>
                    <a:pt x="7586" y="-28"/>
                    <a:pt x="9193" y="-28"/>
                    <a:pt x="10189" y="65"/>
                  </a:cubicBezTo>
                  <a:cubicBezTo>
                    <a:pt x="11186" y="158"/>
                    <a:pt x="11571" y="344"/>
                    <a:pt x="11829" y="715"/>
                  </a:cubicBezTo>
                  <a:cubicBezTo>
                    <a:pt x="12086" y="1087"/>
                    <a:pt x="12214" y="1644"/>
                    <a:pt x="11957" y="2666"/>
                  </a:cubicBezTo>
                  <a:cubicBezTo>
                    <a:pt x="11700" y="3688"/>
                    <a:pt x="11057" y="5175"/>
                    <a:pt x="10254" y="6684"/>
                  </a:cubicBezTo>
                  <a:cubicBezTo>
                    <a:pt x="9450" y="8194"/>
                    <a:pt x="8486" y="9727"/>
                    <a:pt x="7425" y="11260"/>
                  </a:cubicBezTo>
                  <a:cubicBezTo>
                    <a:pt x="6364" y="12793"/>
                    <a:pt x="5207" y="14326"/>
                    <a:pt x="4179" y="15812"/>
                  </a:cubicBezTo>
                  <a:cubicBezTo>
                    <a:pt x="3150" y="17298"/>
                    <a:pt x="2250" y="18738"/>
                    <a:pt x="1736" y="19691"/>
                  </a:cubicBezTo>
                  <a:cubicBezTo>
                    <a:pt x="1221" y="20643"/>
                    <a:pt x="1093" y="21107"/>
                    <a:pt x="1254" y="21340"/>
                  </a:cubicBezTo>
                  <a:cubicBezTo>
                    <a:pt x="1414" y="21572"/>
                    <a:pt x="1864" y="21572"/>
                    <a:pt x="2604" y="21526"/>
                  </a:cubicBezTo>
                  <a:cubicBezTo>
                    <a:pt x="3343" y="21479"/>
                    <a:pt x="4371" y="21386"/>
                    <a:pt x="5786" y="21247"/>
                  </a:cubicBezTo>
                  <a:cubicBezTo>
                    <a:pt x="7200" y="21107"/>
                    <a:pt x="9000" y="20922"/>
                    <a:pt x="11186" y="20759"/>
                  </a:cubicBezTo>
                  <a:cubicBezTo>
                    <a:pt x="13371" y="20597"/>
                    <a:pt x="15943" y="20457"/>
                    <a:pt x="17743" y="20411"/>
                  </a:cubicBezTo>
                  <a:cubicBezTo>
                    <a:pt x="19543" y="20364"/>
                    <a:pt x="20571" y="20411"/>
                    <a:pt x="21600" y="20457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74" name="Line"/>
            <p:cNvSpPr/>
            <p:nvPr/>
          </p:nvSpPr>
          <p:spPr>
            <a:xfrm>
              <a:off x="1359178" y="1149352"/>
              <a:ext cx="428626" cy="4849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15" extrusionOk="0">
                  <a:moveTo>
                    <a:pt x="0" y="986"/>
                  </a:moveTo>
                  <a:cubicBezTo>
                    <a:pt x="1760" y="704"/>
                    <a:pt x="3520" y="423"/>
                    <a:pt x="5360" y="235"/>
                  </a:cubicBezTo>
                  <a:cubicBezTo>
                    <a:pt x="7200" y="47"/>
                    <a:pt x="9120" y="-47"/>
                    <a:pt x="10533" y="23"/>
                  </a:cubicBezTo>
                  <a:cubicBezTo>
                    <a:pt x="11947" y="94"/>
                    <a:pt x="12853" y="329"/>
                    <a:pt x="13413" y="657"/>
                  </a:cubicBezTo>
                  <a:cubicBezTo>
                    <a:pt x="13973" y="986"/>
                    <a:pt x="14187" y="1409"/>
                    <a:pt x="14080" y="2207"/>
                  </a:cubicBezTo>
                  <a:cubicBezTo>
                    <a:pt x="13973" y="3005"/>
                    <a:pt x="13547" y="4179"/>
                    <a:pt x="12880" y="5588"/>
                  </a:cubicBezTo>
                  <a:cubicBezTo>
                    <a:pt x="12213" y="6996"/>
                    <a:pt x="11307" y="8640"/>
                    <a:pt x="10400" y="10236"/>
                  </a:cubicBezTo>
                  <a:cubicBezTo>
                    <a:pt x="9493" y="11833"/>
                    <a:pt x="8587" y="13383"/>
                    <a:pt x="7707" y="14697"/>
                  </a:cubicBezTo>
                  <a:cubicBezTo>
                    <a:pt x="6827" y="16012"/>
                    <a:pt x="5973" y="17092"/>
                    <a:pt x="5360" y="18055"/>
                  </a:cubicBezTo>
                  <a:cubicBezTo>
                    <a:pt x="4747" y="19017"/>
                    <a:pt x="4373" y="19863"/>
                    <a:pt x="4187" y="20426"/>
                  </a:cubicBezTo>
                  <a:cubicBezTo>
                    <a:pt x="4000" y="20990"/>
                    <a:pt x="4000" y="21271"/>
                    <a:pt x="4133" y="21412"/>
                  </a:cubicBezTo>
                  <a:cubicBezTo>
                    <a:pt x="4267" y="21553"/>
                    <a:pt x="4533" y="21553"/>
                    <a:pt x="5467" y="21389"/>
                  </a:cubicBezTo>
                  <a:cubicBezTo>
                    <a:pt x="6400" y="21224"/>
                    <a:pt x="8000" y="20896"/>
                    <a:pt x="9787" y="20614"/>
                  </a:cubicBezTo>
                  <a:cubicBezTo>
                    <a:pt x="11573" y="20332"/>
                    <a:pt x="13547" y="20097"/>
                    <a:pt x="15227" y="19980"/>
                  </a:cubicBezTo>
                  <a:cubicBezTo>
                    <a:pt x="16907" y="19863"/>
                    <a:pt x="18293" y="19863"/>
                    <a:pt x="19307" y="19745"/>
                  </a:cubicBezTo>
                  <a:cubicBezTo>
                    <a:pt x="20320" y="19628"/>
                    <a:pt x="20960" y="19393"/>
                    <a:pt x="21600" y="19158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75" name="Line"/>
            <p:cNvSpPr/>
            <p:nvPr/>
          </p:nvSpPr>
          <p:spPr>
            <a:xfrm>
              <a:off x="1895202" y="1127597"/>
              <a:ext cx="406952" cy="4405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7" h="21460" extrusionOk="0">
                  <a:moveTo>
                    <a:pt x="16649" y="2142"/>
                  </a:moveTo>
                  <a:cubicBezTo>
                    <a:pt x="16481" y="1524"/>
                    <a:pt x="16313" y="905"/>
                    <a:pt x="15697" y="518"/>
                  </a:cubicBezTo>
                  <a:cubicBezTo>
                    <a:pt x="15082" y="132"/>
                    <a:pt x="14019" y="-23"/>
                    <a:pt x="12815" y="3"/>
                  </a:cubicBezTo>
                  <a:cubicBezTo>
                    <a:pt x="11612" y="29"/>
                    <a:pt x="10269" y="235"/>
                    <a:pt x="9094" y="621"/>
                  </a:cubicBezTo>
                  <a:cubicBezTo>
                    <a:pt x="7919" y="1008"/>
                    <a:pt x="6912" y="1575"/>
                    <a:pt x="5933" y="2374"/>
                  </a:cubicBezTo>
                  <a:cubicBezTo>
                    <a:pt x="4953" y="3173"/>
                    <a:pt x="4002" y="4204"/>
                    <a:pt x="3191" y="5416"/>
                  </a:cubicBezTo>
                  <a:cubicBezTo>
                    <a:pt x="2379" y="6627"/>
                    <a:pt x="1708" y="8019"/>
                    <a:pt x="1176" y="9514"/>
                  </a:cubicBezTo>
                  <a:cubicBezTo>
                    <a:pt x="644" y="11009"/>
                    <a:pt x="253" y="12607"/>
                    <a:pt x="85" y="14102"/>
                  </a:cubicBezTo>
                  <a:cubicBezTo>
                    <a:pt x="-83" y="15597"/>
                    <a:pt x="-27" y="16989"/>
                    <a:pt x="477" y="18149"/>
                  </a:cubicBezTo>
                  <a:cubicBezTo>
                    <a:pt x="980" y="19309"/>
                    <a:pt x="1932" y="20237"/>
                    <a:pt x="3247" y="20804"/>
                  </a:cubicBezTo>
                  <a:cubicBezTo>
                    <a:pt x="4562" y="21371"/>
                    <a:pt x="6240" y="21577"/>
                    <a:pt x="7947" y="21397"/>
                  </a:cubicBezTo>
                  <a:cubicBezTo>
                    <a:pt x="9654" y="21216"/>
                    <a:pt x="11389" y="20649"/>
                    <a:pt x="12871" y="19876"/>
                  </a:cubicBezTo>
                  <a:cubicBezTo>
                    <a:pt x="14354" y="19103"/>
                    <a:pt x="15585" y="18123"/>
                    <a:pt x="16397" y="16860"/>
                  </a:cubicBezTo>
                  <a:cubicBezTo>
                    <a:pt x="17208" y="15597"/>
                    <a:pt x="17600" y="14051"/>
                    <a:pt x="17824" y="12478"/>
                  </a:cubicBezTo>
                  <a:cubicBezTo>
                    <a:pt x="18048" y="10906"/>
                    <a:pt x="18104" y="9308"/>
                    <a:pt x="18048" y="7864"/>
                  </a:cubicBezTo>
                  <a:cubicBezTo>
                    <a:pt x="17992" y="6421"/>
                    <a:pt x="17824" y="5132"/>
                    <a:pt x="17712" y="4333"/>
                  </a:cubicBezTo>
                  <a:cubicBezTo>
                    <a:pt x="17600" y="3534"/>
                    <a:pt x="17544" y="3225"/>
                    <a:pt x="17460" y="2941"/>
                  </a:cubicBezTo>
                  <a:cubicBezTo>
                    <a:pt x="17376" y="2658"/>
                    <a:pt x="17264" y="2400"/>
                    <a:pt x="17236" y="2451"/>
                  </a:cubicBezTo>
                  <a:cubicBezTo>
                    <a:pt x="17208" y="2503"/>
                    <a:pt x="17264" y="2864"/>
                    <a:pt x="17432" y="3818"/>
                  </a:cubicBezTo>
                  <a:cubicBezTo>
                    <a:pt x="17600" y="4771"/>
                    <a:pt x="17880" y="6318"/>
                    <a:pt x="18159" y="7864"/>
                  </a:cubicBezTo>
                  <a:cubicBezTo>
                    <a:pt x="18439" y="9411"/>
                    <a:pt x="18719" y="10957"/>
                    <a:pt x="19139" y="12762"/>
                  </a:cubicBezTo>
                  <a:cubicBezTo>
                    <a:pt x="19558" y="14566"/>
                    <a:pt x="20118" y="16628"/>
                    <a:pt x="20538" y="17968"/>
                  </a:cubicBezTo>
                  <a:cubicBezTo>
                    <a:pt x="20957" y="19309"/>
                    <a:pt x="21237" y="19927"/>
                    <a:pt x="21517" y="20546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76" name="Line"/>
            <p:cNvSpPr/>
            <p:nvPr/>
          </p:nvSpPr>
          <p:spPr>
            <a:xfrm>
              <a:off x="63778" y="2038349"/>
              <a:ext cx="92076" cy="819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45" y="614"/>
                    <a:pt x="1490" y="1228"/>
                    <a:pt x="2607" y="1940"/>
                  </a:cubicBezTo>
                  <a:cubicBezTo>
                    <a:pt x="3724" y="2651"/>
                    <a:pt x="5214" y="3460"/>
                    <a:pt x="6579" y="4465"/>
                  </a:cubicBezTo>
                  <a:cubicBezTo>
                    <a:pt x="7945" y="5470"/>
                    <a:pt x="9186" y="6670"/>
                    <a:pt x="10179" y="7800"/>
                  </a:cubicBezTo>
                  <a:cubicBezTo>
                    <a:pt x="11172" y="8930"/>
                    <a:pt x="11917" y="9991"/>
                    <a:pt x="13034" y="10981"/>
                  </a:cubicBezTo>
                  <a:cubicBezTo>
                    <a:pt x="14152" y="11972"/>
                    <a:pt x="15641" y="12893"/>
                    <a:pt x="16759" y="13828"/>
                  </a:cubicBezTo>
                  <a:cubicBezTo>
                    <a:pt x="17876" y="14763"/>
                    <a:pt x="18621" y="15712"/>
                    <a:pt x="19366" y="16633"/>
                  </a:cubicBezTo>
                  <a:cubicBezTo>
                    <a:pt x="20110" y="17553"/>
                    <a:pt x="20855" y="18447"/>
                    <a:pt x="21228" y="19270"/>
                  </a:cubicBezTo>
                  <a:cubicBezTo>
                    <a:pt x="21600" y="20093"/>
                    <a:pt x="21600" y="20847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77" name="Line"/>
            <p:cNvSpPr/>
            <p:nvPr/>
          </p:nvSpPr>
          <p:spPr>
            <a:xfrm>
              <a:off x="454317" y="2301309"/>
              <a:ext cx="349237" cy="559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4" h="21456" extrusionOk="0">
                  <a:moveTo>
                    <a:pt x="16836" y="1605"/>
                  </a:moveTo>
                  <a:cubicBezTo>
                    <a:pt x="16836" y="1808"/>
                    <a:pt x="16836" y="2011"/>
                    <a:pt x="16803" y="2234"/>
                  </a:cubicBezTo>
                  <a:cubicBezTo>
                    <a:pt x="16770" y="2458"/>
                    <a:pt x="16705" y="2701"/>
                    <a:pt x="16607" y="2701"/>
                  </a:cubicBezTo>
                  <a:cubicBezTo>
                    <a:pt x="16509" y="2701"/>
                    <a:pt x="16379" y="2458"/>
                    <a:pt x="15922" y="2052"/>
                  </a:cubicBezTo>
                  <a:cubicBezTo>
                    <a:pt x="15465" y="1646"/>
                    <a:pt x="14682" y="1077"/>
                    <a:pt x="13671" y="671"/>
                  </a:cubicBezTo>
                  <a:cubicBezTo>
                    <a:pt x="12659" y="265"/>
                    <a:pt x="11419" y="22"/>
                    <a:pt x="10310" y="1"/>
                  </a:cubicBezTo>
                  <a:cubicBezTo>
                    <a:pt x="9200" y="-19"/>
                    <a:pt x="8222" y="184"/>
                    <a:pt x="7178" y="590"/>
                  </a:cubicBezTo>
                  <a:cubicBezTo>
                    <a:pt x="6133" y="996"/>
                    <a:pt x="5024" y="1605"/>
                    <a:pt x="4110" y="2458"/>
                  </a:cubicBezTo>
                  <a:cubicBezTo>
                    <a:pt x="3197" y="3310"/>
                    <a:pt x="2479" y="4407"/>
                    <a:pt x="1859" y="5483"/>
                  </a:cubicBezTo>
                  <a:cubicBezTo>
                    <a:pt x="1239" y="6558"/>
                    <a:pt x="717" y="7614"/>
                    <a:pt x="391" y="8792"/>
                  </a:cubicBezTo>
                  <a:cubicBezTo>
                    <a:pt x="65" y="9969"/>
                    <a:pt x="-66" y="11268"/>
                    <a:pt x="32" y="12425"/>
                  </a:cubicBezTo>
                  <a:cubicBezTo>
                    <a:pt x="130" y="13583"/>
                    <a:pt x="456" y="14598"/>
                    <a:pt x="1043" y="15694"/>
                  </a:cubicBezTo>
                  <a:cubicBezTo>
                    <a:pt x="1631" y="16790"/>
                    <a:pt x="2479" y="17967"/>
                    <a:pt x="3523" y="18922"/>
                  </a:cubicBezTo>
                  <a:cubicBezTo>
                    <a:pt x="4567" y="19876"/>
                    <a:pt x="5807" y="20607"/>
                    <a:pt x="7243" y="21033"/>
                  </a:cubicBezTo>
                  <a:cubicBezTo>
                    <a:pt x="8678" y="21459"/>
                    <a:pt x="10310" y="21581"/>
                    <a:pt x="11811" y="21317"/>
                  </a:cubicBezTo>
                  <a:cubicBezTo>
                    <a:pt x="13312" y="21053"/>
                    <a:pt x="14682" y="20404"/>
                    <a:pt x="15759" y="19510"/>
                  </a:cubicBezTo>
                  <a:cubicBezTo>
                    <a:pt x="16836" y="18617"/>
                    <a:pt x="17619" y="17480"/>
                    <a:pt x="18108" y="16242"/>
                  </a:cubicBezTo>
                  <a:cubicBezTo>
                    <a:pt x="18597" y="15004"/>
                    <a:pt x="18793" y="13664"/>
                    <a:pt x="18761" y="12364"/>
                  </a:cubicBezTo>
                  <a:cubicBezTo>
                    <a:pt x="18728" y="11065"/>
                    <a:pt x="18467" y="9807"/>
                    <a:pt x="18206" y="8629"/>
                  </a:cubicBezTo>
                  <a:cubicBezTo>
                    <a:pt x="17945" y="7452"/>
                    <a:pt x="17684" y="6355"/>
                    <a:pt x="17488" y="5483"/>
                  </a:cubicBezTo>
                  <a:cubicBezTo>
                    <a:pt x="17292" y="4610"/>
                    <a:pt x="17162" y="3960"/>
                    <a:pt x="17129" y="3513"/>
                  </a:cubicBezTo>
                  <a:cubicBezTo>
                    <a:pt x="17097" y="3067"/>
                    <a:pt x="17162" y="2823"/>
                    <a:pt x="17260" y="2803"/>
                  </a:cubicBezTo>
                  <a:cubicBezTo>
                    <a:pt x="17358" y="2783"/>
                    <a:pt x="17488" y="2986"/>
                    <a:pt x="17619" y="3513"/>
                  </a:cubicBezTo>
                  <a:cubicBezTo>
                    <a:pt x="17749" y="4041"/>
                    <a:pt x="17880" y="4894"/>
                    <a:pt x="18173" y="6051"/>
                  </a:cubicBezTo>
                  <a:cubicBezTo>
                    <a:pt x="18467" y="7208"/>
                    <a:pt x="18924" y="8670"/>
                    <a:pt x="19348" y="10131"/>
                  </a:cubicBezTo>
                  <a:cubicBezTo>
                    <a:pt x="19772" y="11593"/>
                    <a:pt x="20164" y="13055"/>
                    <a:pt x="20490" y="14455"/>
                  </a:cubicBezTo>
                  <a:cubicBezTo>
                    <a:pt x="20816" y="15856"/>
                    <a:pt x="21077" y="17196"/>
                    <a:pt x="21240" y="18069"/>
                  </a:cubicBezTo>
                  <a:cubicBezTo>
                    <a:pt x="21403" y="18942"/>
                    <a:pt x="21469" y="19348"/>
                    <a:pt x="21534" y="19754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78" name="Line"/>
            <p:cNvSpPr/>
            <p:nvPr/>
          </p:nvSpPr>
          <p:spPr>
            <a:xfrm>
              <a:off x="1006753" y="2291399"/>
              <a:ext cx="418043" cy="602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81" extrusionOk="0">
                  <a:moveTo>
                    <a:pt x="10827" y="487"/>
                  </a:moveTo>
                  <a:cubicBezTo>
                    <a:pt x="10718" y="298"/>
                    <a:pt x="10609" y="109"/>
                    <a:pt x="10089" y="34"/>
                  </a:cubicBezTo>
                  <a:cubicBezTo>
                    <a:pt x="9570" y="-42"/>
                    <a:pt x="8640" y="-4"/>
                    <a:pt x="7300" y="279"/>
                  </a:cubicBezTo>
                  <a:cubicBezTo>
                    <a:pt x="5961" y="562"/>
                    <a:pt x="4211" y="1091"/>
                    <a:pt x="3035" y="1544"/>
                  </a:cubicBezTo>
                  <a:cubicBezTo>
                    <a:pt x="1859" y="1997"/>
                    <a:pt x="1258" y="2375"/>
                    <a:pt x="930" y="2677"/>
                  </a:cubicBezTo>
                  <a:cubicBezTo>
                    <a:pt x="602" y="2979"/>
                    <a:pt x="547" y="3206"/>
                    <a:pt x="930" y="3527"/>
                  </a:cubicBezTo>
                  <a:cubicBezTo>
                    <a:pt x="1312" y="3848"/>
                    <a:pt x="2133" y="4263"/>
                    <a:pt x="3418" y="4603"/>
                  </a:cubicBezTo>
                  <a:cubicBezTo>
                    <a:pt x="4703" y="4943"/>
                    <a:pt x="6453" y="5207"/>
                    <a:pt x="8257" y="5547"/>
                  </a:cubicBezTo>
                  <a:cubicBezTo>
                    <a:pt x="10062" y="5887"/>
                    <a:pt x="11921" y="6302"/>
                    <a:pt x="13534" y="6812"/>
                  </a:cubicBezTo>
                  <a:cubicBezTo>
                    <a:pt x="15147" y="7322"/>
                    <a:pt x="16514" y="7926"/>
                    <a:pt x="17690" y="8738"/>
                  </a:cubicBezTo>
                  <a:cubicBezTo>
                    <a:pt x="18866" y="9550"/>
                    <a:pt x="19850" y="10569"/>
                    <a:pt x="20534" y="11683"/>
                  </a:cubicBezTo>
                  <a:cubicBezTo>
                    <a:pt x="21217" y="12797"/>
                    <a:pt x="21600" y="14006"/>
                    <a:pt x="21600" y="15063"/>
                  </a:cubicBezTo>
                  <a:cubicBezTo>
                    <a:pt x="21600" y="16120"/>
                    <a:pt x="21217" y="17027"/>
                    <a:pt x="20397" y="17914"/>
                  </a:cubicBezTo>
                  <a:cubicBezTo>
                    <a:pt x="19577" y="18801"/>
                    <a:pt x="18319" y="19670"/>
                    <a:pt x="16788" y="20293"/>
                  </a:cubicBezTo>
                  <a:cubicBezTo>
                    <a:pt x="15257" y="20916"/>
                    <a:pt x="13452" y="21294"/>
                    <a:pt x="11538" y="21426"/>
                  </a:cubicBezTo>
                  <a:cubicBezTo>
                    <a:pt x="9624" y="21558"/>
                    <a:pt x="7601" y="21445"/>
                    <a:pt x="5660" y="21143"/>
                  </a:cubicBezTo>
                  <a:cubicBezTo>
                    <a:pt x="3718" y="20841"/>
                    <a:pt x="1859" y="20350"/>
                    <a:pt x="0" y="19859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79" name="Line"/>
            <p:cNvSpPr/>
            <p:nvPr/>
          </p:nvSpPr>
          <p:spPr>
            <a:xfrm>
              <a:off x="1561677" y="2316793"/>
              <a:ext cx="403622" cy="507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468" extrusionOk="0">
                  <a:moveTo>
                    <a:pt x="14250" y="1788"/>
                  </a:moveTo>
                  <a:cubicBezTo>
                    <a:pt x="14363" y="2236"/>
                    <a:pt x="14475" y="2684"/>
                    <a:pt x="14616" y="2998"/>
                  </a:cubicBezTo>
                  <a:cubicBezTo>
                    <a:pt x="14757" y="3312"/>
                    <a:pt x="14927" y="3491"/>
                    <a:pt x="15011" y="3469"/>
                  </a:cubicBezTo>
                  <a:cubicBezTo>
                    <a:pt x="15096" y="3446"/>
                    <a:pt x="15096" y="3222"/>
                    <a:pt x="14898" y="2796"/>
                  </a:cubicBezTo>
                  <a:cubicBezTo>
                    <a:pt x="14701" y="2371"/>
                    <a:pt x="14306" y="1743"/>
                    <a:pt x="13488" y="1206"/>
                  </a:cubicBezTo>
                  <a:cubicBezTo>
                    <a:pt x="12671" y="668"/>
                    <a:pt x="11430" y="220"/>
                    <a:pt x="10358" y="63"/>
                  </a:cubicBezTo>
                  <a:cubicBezTo>
                    <a:pt x="9287" y="-94"/>
                    <a:pt x="8385" y="40"/>
                    <a:pt x="7341" y="489"/>
                  </a:cubicBezTo>
                  <a:cubicBezTo>
                    <a:pt x="6298" y="937"/>
                    <a:pt x="5114" y="1699"/>
                    <a:pt x="4042" y="2707"/>
                  </a:cubicBezTo>
                  <a:cubicBezTo>
                    <a:pt x="2970" y="3715"/>
                    <a:pt x="2012" y="4970"/>
                    <a:pt x="1335" y="6202"/>
                  </a:cubicBezTo>
                  <a:cubicBezTo>
                    <a:pt x="658" y="7435"/>
                    <a:pt x="263" y="8645"/>
                    <a:pt x="94" y="9877"/>
                  </a:cubicBezTo>
                  <a:cubicBezTo>
                    <a:pt x="-75" y="11109"/>
                    <a:pt x="-19" y="12364"/>
                    <a:pt x="292" y="13731"/>
                  </a:cubicBezTo>
                  <a:cubicBezTo>
                    <a:pt x="602" y="15098"/>
                    <a:pt x="1166" y="16577"/>
                    <a:pt x="1814" y="17697"/>
                  </a:cubicBezTo>
                  <a:cubicBezTo>
                    <a:pt x="2463" y="18817"/>
                    <a:pt x="3196" y="19579"/>
                    <a:pt x="4183" y="20139"/>
                  </a:cubicBezTo>
                  <a:cubicBezTo>
                    <a:pt x="5170" y="20699"/>
                    <a:pt x="6411" y="21058"/>
                    <a:pt x="7595" y="21080"/>
                  </a:cubicBezTo>
                  <a:cubicBezTo>
                    <a:pt x="8779" y="21103"/>
                    <a:pt x="9907" y="20789"/>
                    <a:pt x="10979" y="20162"/>
                  </a:cubicBezTo>
                  <a:cubicBezTo>
                    <a:pt x="12050" y="19534"/>
                    <a:pt x="13065" y="18593"/>
                    <a:pt x="13855" y="17518"/>
                  </a:cubicBezTo>
                  <a:cubicBezTo>
                    <a:pt x="14645" y="16442"/>
                    <a:pt x="15209" y="15232"/>
                    <a:pt x="15519" y="13865"/>
                  </a:cubicBezTo>
                  <a:cubicBezTo>
                    <a:pt x="15829" y="12499"/>
                    <a:pt x="15885" y="10975"/>
                    <a:pt x="15885" y="9608"/>
                  </a:cubicBezTo>
                  <a:cubicBezTo>
                    <a:pt x="15885" y="8241"/>
                    <a:pt x="15829" y="7031"/>
                    <a:pt x="15773" y="6157"/>
                  </a:cubicBezTo>
                  <a:cubicBezTo>
                    <a:pt x="15716" y="5284"/>
                    <a:pt x="15660" y="4746"/>
                    <a:pt x="15603" y="4298"/>
                  </a:cubicBezTo>
                  <a:cubicBezTo>
                    <a:pt x="15547" y="3850"/>
                    <a:pt x="15491" y="3491"/>
                    <a:pt x="15462" y="3446"/>
                  </a:cubicBezTo>
                  <a:cubicBezTo>
                    <a:pt x="15434" y="3401"/>
                    <a:pt x="15434" y="3670"/>
                    <a:pt x="15547" y="4522"/>
                  </a:cubicBezTo>
                  <a:cubicBezTo>
                    <a:pt x="15660" y="5373"/>
                    <a:pt x="15885" y="6807"/>
                    <a:pt x="16224" y="8286"/>
                  </a:cubicBezTo>
                  <a:cubicBezTo>
                    <a:pt x="16562" y="9765"/>
                    <a:pt x="17013" y="11289"/>
                    <a:pt x="17634" y="12790"/>
                  </a:cubicBezTo>
                  <a:cubicBezTo>
                    <a:pt x="18254" y="14291"/>
                    <a:pt x="19044" y="15770"/>
                    <a:pt x="19720" y="17114"/>
                  </a:cubicBezTo>
                  <a:cubicBezTo>
                    <a:pt x="20397" y="18459"/>
                    <a:pt x="20961" y="19669"/>
                    <a:pt x="21243" y="20386"/>
                  </a:cubicBezTo>
                  <a:cubicBezTo>
                    <a:pt x="21525" y="21103"/>
                    <a:pt x="21525" y="21327"/>
                    <a:pt x="21497" y="21416"/>
                  </a:cubicBezTo>
                  <a:cubicBezTo>
                    <a:pt x="21469" y="21506"/>
                    <a:pt x="21412" y="21461"/>
                    <a:pt x="21356" y="21416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0" name="Line"/>
            <p:cNvSpPr/>
            <p:nvPr/>
          </p:nvSpPr>
          <p:spPr>
            <a:xfrm>
              <a:off x="2093798" y="2214392"/>
              <a:ext cx="450467" cy="9842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1507" extrusionOk="0">
                  <a:moveTo>
                    <a:pt x="16294" y="1981"/>
                  </a:moveTo>
                  <a:cubicBezTo>
                    <a:pt x="16143" y="2212"/>
                    <a:pt x="15992" y="2444"/>
                    <a:pt x="15992" y="2652"/>
                  </a:cubicBezTo>
                  <a:cubicBezTo>
                    <a:pt x="15992" y="2860"/>
                    <a:pt x="16143" y="3045"/>
                    <a:pt x="16143" y="3068"/>
                  </a:cubicBezTo>
                  <a:cubicBezTo>
                    <a:pt x="16143" y="3091"/>
                    <a:pt x="15992" y="2952"/>
                    <a:pt x="15563" y="2525"/>
                  </a:cubicBezTo>
                  <a:cubicBezTo>
                    <a:pt x="15134" y="2097"/>
                    <a:pt x="14427" y="1380"/>
                    <a:pt x="13721" y="917"/>
                  </a:cubicBezTo>
                  <a:cubicBezTo>
                    <a:pt x="13014" y="455"/>
                    <a:pt x="12307" y="247"/>
                    <a:pt x="11500" y="119"/>
                  </a:cubicBezTo>
                  <a:cubicBezTo>
                    <a:pt x="10693" y="-8"/>
                    <a:pt x="9784" y="-54"/>
                    <a:pt x="8724" y="85"/>
                  </a:cubicBezTo>
                  <a:cubicBezTo>
                    <a:pt x="7664" y="224"/>
                    <a:pt x="6453" y="547"/>
                    <a:pt x="5520" y="859"/>
                  </a:cubicBezTo>
                  <a:cubicBezTo>
                    <a:pt x="4586" y="1172"/>
                    <a:pt x="3930" y="1472"/>
                    <a:pt x="3173" y="1900"/>
                  </a:cubicBezTo>
                  <a:cubicBezTo>
                    <a:pt x="2416" y="2328"/>
                    <a:pt x="1558" y="2883"/>
                    <a:pt x="978" y="3450"/>
                  </a:cubicBezTo>
                  <a:cubicBezTo>
                    <a:pt x="397" y="4016"/>
                    <a:pt x="94" y="4594"/>
                    <a:pt x="19" y="5184"/>
                  </a:cubicBezTo>
                  <a:cubicBezTo>
                    <a:pt x="-57" y="5774"/>
                    <a:pt x="94" y="6375"/>
                    <a:pt x="523" y="7104"/>
                  </a:cubicBezTo>
                  <a:cubicBezTo>
                    <a:pt x="952" y="7832"/>
                    <a:pt x="1659" y="8688"/>
                    <a:pt x="2416" y="9335"/>
                  </a:cubicBezTo>
                  <a:cubicBezTo>
                    <a:pt x="3173" y="9983"/>
                    <a:pt x="3980" y="10422"/>
                    <a:pt x="4990" y="10792"/>
                  </a:cubicBezTo>
                  <a:cubicBezTo>
                    <a:pt x="5999" y="11162"/>
                    <a:pt x="7210" y="11463"/>
                    <a:pt x="8422" y="11486"/>
                  </a:cubicBezTo>
                  <a:cubicBezTo>
                    <a:pt x="9633" y="11509"/>
                    <a:pt x="10844" y="11255"/>
                    <a:pt x="12030" y="10908"/>
                  </a:cubicBezTo>
                  <a:cubicBezTo>
                    <a:pt x="13216" y="10561"/>
                    <a:pt x="14377" y="10122"/>
                    <a:pt x="15386" y="9567"/>
                  </a:cubicBezTo>
                  <a:cubicBezTo>
                    <a:pt x="16395" y="9012"/>
                    <a:pt x="17253" y="8341"/>
                    <a:pt x="17707" y="7578"/>
                  </a:cubicBezTo>
                  <a:cubicBezTo>
                    <a:pt x="18162" y="6815"/>
                    <a:pt x="18212" y="5959"/>
                    <a:pt x="18162" y="5253"/>
                  </a:cubicBezTo>
                  <a:cubicBezTo>
                    <a:pt x="18111" y="4548"/>
                    <a:pt x="17960" y="3993"/>
                    <a:pt x="17783" y="3646"/>
                  </a:cubicBezTo>
                  <a:cubicBezTo>
                    <a:pt x="17607" y="3299"/>
                    <a:pt x="17405" y="3161"/>
                    <a:pt x="17354" y="3195"/>
                  </a:cubicBezTo>
                  <a:cubicBezTo>
                    <a:pt x="17304" y="3230"/>
                    <a:pt x="17405" y="3438"/>
                    <a:pt x="17607" y="3854"/>
                  </a:cubicBezTo>
                  <a:cubicBezTo>
                    <a:pt x="17808" y="4271"/>
                    <a:pt x="18111" y="4895"/>
                    <a:pt x="18515" y="5600"/>
                  </a:cubicBezTo>
                  <a:cubicBezTo>
                    <a:pt x="18919" y="6306"/>
                    <a:pt x="19423" y="7092"/>
                    <a:pt x="19878" y="7913"/>
                  </a:cubicBezTo>
                  <a:cubicBezTo>
                    <a:pt x="20332" y="8734"/>
                    <a:pt x="20736" y="9590"/>
                    <a:pt x="20988" y="10445"/>
                  </a:cubicBezTo>
                  <a:cubicBezTo>
                    <a:pt x="21240" y="11301"/>
                    <a:pt x="21341" y="12157"/>
                    <a:pt x="21417" y="13059"/>
                  </a:cubicBezTo>
                  <a:cubicBezTo>
                    <a:pt x="21493" y="13961"/>
                    <a:pt x="21543" y="14909"/>
                    <a:pt x="21316" y="15788"/>
                  </a:cubicBezTo>
                  <a:cubicBezTo>
                    <a:pt x="21089" y="16666"/>
                    <a:pt x="20584" y="17476"/>
                    <a:pt x="19928" y="18204"/>
                  </a:cubicBezTo>
                  <a:cubicBezTo>
                    <a:pt x="19272" y="18933"/>
                    <a:pt x="18464" y="19580"/>
                    <a:pt x="17430" y="20124"/>
                  </a:cubicBezTo>
                  <a:cubicBezTo>
                    <a:pt x="16395" y="20667"/>
                    <a:pt x="15134" y="21107"/>
                    <a:pt x="13922" y="21326"/>
                  </a:cubicBezTo>
                  <a:cubicBezTo>
                    <a:pt x="12711" y="21546"/>
                    <a:pt x="11550" y="21546"/>
                    <a:pt x="10087" y="21430"/>
                  </a:cubicBezTo>
                  <a:cubicBezTo>
                    <a:pt x="8623" y="21315"/>
                    <a:pt x="6857" y="21083"/>
                    <a:pt x="5293" y="20783"/>
                  </a:cubicBezTo>
                  <a:cubicBezTo>
                    <a:pt x="3728" y="20482"/>
                    <a:pt x="2365" y="20112"/>
                    <a:pt x="1003" y="19742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1" name="Line"/>
            <p:cNvSpPr/>
            <p:nvPr/>
          </p:nvSpPr>
          <p:spPr>
            <a:xfrm>
              <a:off x="2632353" y="2206902"/>
              <a:ext cx="444045" cy="485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8" h="21423" extrusionOk="0">
                  <a:moveTo>
                    <a:pt x="0" y="1807"/>
                  </a:moveTo>
                  <a:cubicBezTo>
                    <a:pt x="566" y="3300"/>
                    <a:pt x="1131" y="4792"/>
                    <a:pt x="1671" y="6449"/>
                  </a:cubicBezTo>
                  <a:cubicBezTo>
                    <a:pt x="2211" y="8105"/>
                    <a:pt x="2726" y="9924"/>
                    <a:pt x="3266" y="11650"/>
                  </a:cubicBezTo>
                  <a:cubicBezTo>
                    <a:pt x="3806" y="13377"/>
                    <a:pt x="4371" y="15009"/>
                    <a:pt x="4783" y="16479"/>
                  </a:cubicBezTo>
                  <a:cubicBezTo>
                    <a:pt x="5194" y="17948"/>
                    <a:pt x="5451" y="19255"/>
                    <a:pt x="5580" y="20094"/>
                  </a:cubicBezTo>
                  <a:cubicBezTo>
                    <a:pt x="5709" y="20934"/>
                    <a:pt x="5709" y="21307"/>
                    <a:pt x="5606" y="21401"/>
                  </a:cubicBezTo>
                  <a:cubicBezTo>
                    <a:pt x="5503" y="21494"/>
                    <a:pt x="5297" y="21307"/>
                    <a:pt x="4886" y="20491"/>
                  </a:cubicBezTo>
                  <a:cubicBezTo>
                    <a:pt x="4474" y="19675"/>
                    <a:pt x="3857" y="18228"/>
                    <a:pt x="3240" y="16596"/>
                  </a:cubicBezTo>
                  <a:cubicBezTo>
                    <a:pt x="2623" y="14963"/>
                    <a:pt x="2006" y="13143"/>
                    <a:pt x="1646" y="11440"/>
                  </a:cubicBezTo>
                  <a:cubicBezTo>
                    <a:pt x="1286" y="9738"/>
                    <a:pt x="1183" y="8151"/>
                    <a:pt x="1414" y="6705"/>
                  </a:cubicBezTo>
                  <a:cubicBezTo>
                    <a:pt x="1646" y="5259"/>
                    <a:pt x="2211" y="3953"/>
                    <a:pt x="3009" y="2903"/>
                  </a:cubicBezTo>
                  <a:cubicBezTo>
                    <a:pt x="3806" y="1853"/>
                    <a:pt x="4834" y="1060"/>
                    <a:pt x="6094" y="570"/>
                  </a:cubicBezTo>
                  <a:cubicBezTo>
                    <a:pt x="7354" y="81"/>
                    <a:pt x="8846" y="-106"/>
                    <a:pt x="10337" y="57"/>
                  </a:cubicBezTo>
                  <a:cubicBezTo>
                    <a:pt x="11829" y="221"/>
                    <a:pt x="13320" y="734"/>
                    <a:pt x="14709" y="1550"/>
                  </a:cubicBezTo>
                  <a:cubicBezTo>
                    <a:pt x="16097" y="2367"/>
                    <a:pt x="17383" y="3486"/>
                    <a:pt x="18411" y="4839"/>
                  </a:cubicBezTo>
                  <a:cubicBezTo>
                    <a:pt x="19440" y="6192"/>
                    <a:pt x="20211" y="7778"/>
                    <a:pt x="20700" y="9271"/>
                  </a:cubicBezTo>
                  <a:cubicBezTo>
                    <a:pt x="21189" y="10764"/>
                    <a:pt x="21394" y="12164"/>
                    <a:pt x="21497" y="13750"/>
                  </a:cubicBezTo>
                  <a:cubicBezTo>
                    <a:pt x="21600" y="15336"/>
                    <a:pt x="21600" y="17109"/>
                    <a:pt x="21523" y="18275"/>
                  </a:cubicBezTo>
                  <a:cubicBezTo>
                    <a:pt x="21446" y="19441"/>
                    <a:pt x="21291" y="20001"/>
                    <a:pt x="21137" y="20561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2" name="Line"/>
            <p:cNvSpPr/>
            <p:nvPr/>
          </p:nvSpPr>
          <p:spPr>
            <a:xfrm>
              <a:off x="3216553" y="2102240"/>
              <a:ext cx="482601" cy="553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51" extrusionOk="0">
                  <a:moveTo>
                    <a:pt x="0" y="9453"/>
                  </a:moveTo>
                  <a:cubicBezTo>
                    <a:pt x="1232" y="9207"/>
                    <a:pt x="2463" y="8961"/>
                    <a:pt x="3837" y="8736"/>
                  </a:cubicBezTo>
                  <a:cubicBezTo>
                    <a:pt x="5211" y="8510"/>
                    <a:pt x="6726" y="8305"/>
                    <a:pt x="8313" y="8223"/>
                  </a:cubicBezTo>
                  <a:cubicBezTo>
                    <a:pt x="9900" y="8141"/>
                    <a:pt x="11558" y="8182"/>
                    <a:pt x="12553" y="8223"/>
                  </a:cubicBezTo>
                  <a:cubicBezTo>
                    <a:pt x="13547" y="8264"/>
                    <a:pt x="13879" y="8305"/>
                    <a:pt x="14305" y="8408"/>
                  </a:cubicBezTo>
                  <a:cubicBezTo>
                    <a:pt x="14732" y="8510"/>
                    <a:pt x="15253" y="8674"/>
                    <a:pt x="15513" y="8633"/>
                  </a:cubicBezTo>
                  <a:cubicBezTo>
                    <a:pt x="15774" y="8592"/>
                    <a:pt x="15774" y="8346"/>
                    <a:pt x="15561" y="7690"/>
                  </a:cubicBezTo>
                  <a:cubicBezTo>
                    <a:pt x="15347" y="7035"/>
                    <a:pt x="14921" y="5969"/>
                    <a:pt x="14258" y="4883"/>
                  </a:cubicBezTo>
                  <a:cubicBezTo>
                    <a:pt x="13595" y="3797"/>
                    <a:pt x="12695" y="2690"/>
                    <a:pt x="11653" y="1870"/>
                  </a:cubicBezTo>
                  <a:cubicBezTo>
                    <a:pt x="10611" y="1051"/>
                    <a:pt x="9426" y="518"/>
                    <a:pt x="8479" y="231"/>
                  </a:cubicBezTo>
                  <a:cubicBezTo>
                    <a:pt x="7532" y="-56"/>
                    <a:pt x="6821" y="-97"/>
                    <a:pt x="6039" y="231"/>
                  </a:cubicBezTo>
                  <a:cubicBezTo>
                    <a:pt x="5258" y="559"/>
                    <a:pt x="4405" y="1256"/>
                    <a:pt x="3742" y="2075"/>
                  </a:cubicBezTo>
                  <a:cubicBezTo>
                    <a:pt x="3079" y="2895"/>
                    <a:pt x="2605" y="3838"/>
                    <a:pt x="2297" y="5006"/>
                  </a:cubicBezTo>
                  <a:cubicBezTo>
                    <a:pt x="1989" y="6174"/>
                    <a:pt x="1847" y="7568"/>
                    <a:pt x="1895" y="9064"/>
                  </a:cubicBezTo>
                  <a:cubicBezTo>
                    <a:pt x="1942" y="10560"/>
                    <a:pt x="2179" y="12158"/>
                    <a:pt x="2534" y="13572"/>
                  </a:cubicBezTo>
                  <a:cubicBezTo>
                    <a:pt x="2889" y="14986"/>
                    <a:pt x="3363" y="16216"/>
                    <a:pt x="3955" y="17363"/>
                  </a:cubicBezTo>
                  <a:cubicBezTo>
                    <a:pt x="4547" y="18511"/>
                    <a:pt x="5258" y="19577"/>
                    <a:pt x="5992" y="20294"/>
                  </a:cubicBezTo>
                  <a:cubicBezTo>
                    <a:pt x="6726" y="21011"/>
                    <a:pt x="7484" y="21380"/>
                    <a:pt x="8479" y="21442"/>
                  </a:cubicBezTo>
                  <a:cubicBezTo>
                    <a:pt x="9474" y="21503"/>
                    <a:pt x="10705" y="21257"/>
                    <a:pt x="12103" y="20929"/>
                  </a:cubicBezTo>
                  <a:cubicBezTo>
                    <a:pt x="13500" y="20601"/>
                    <a:pt x="15063" y="20191"/>
                    <a:pt x="16461" y="19720"/>
                  </a:cubicBezTo>
                  <a:cubicBezTo>
                    <a:pt x="17858" y="19249"/>
                    <a:pt x="19089" y="18716"/>
                    <a:pt x="19918" y="18245"/>
                  </a:cubicBezTo>
                  <a:cubicBezTo>
                    <a:pt x="20747" y="17773"/>
                    <a:pt x="21174" y="17363"/>
                    <a:pt x="21600" y="16953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3" name="Line"/>
            <p:cNvSpPr/>
            <p:nvPr/>
          </p:nvSpPr>
          <p:spPr>
            <a:xfrm>
              <a:off x="211809" y="3617528"/>
              <a:ext cx="97815" cy="7651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7" h="21580" extrusionOk="0">
                  <a:moveTo>
                    <a:pt x="0" y="0"/>
                  </a:moveTo>
                  <a:cubicBezTo>
                    <a:pt x="0" y="797"/>
                    <a:pt x="0" y="1594"/>
                    <a:pt x="1145" y="2789"/>
                  </a:cubicBezTo>
                  <a:cubicBezTo>
                    <a:pt x="2291" y="3984"/>
                    <a:pt x="4582" y="5578"/>
                    <a:pt x="6709" y="7235"/>
                  </a:cubicBezTo>
                  <a:cubicBezTo>
                    <a:pt x="8836" y="8892"/>
                    <a:pt x="10800" y="10611"/>
                    <a:pt x="12436" y="12100"/>
                  </a:cubicBezTo>
                  <a:cubicBezTo>
                    <a:pt x="14073" y="13589"/>
                    <a:pt x="15382" y="14847"/>
                    <a:pt x="16691" y="16127"/>
                  </a:cubicBezTo>
                  <a:cubicBezTo>
                    <a:pt x="18000" y="17406"/>
                    <a:pt x="19309" y="18706"/>
                    <a:pt x="20127" y="19461"/>
                  </a:cubicBezTo>
                  <a:cubicBezTo>
                    <a:pt x="20945" y="20216"/>
                    <a:pt x="21273" y="20426"/>
                    <a:pt x="21436" y="20761"/>
                  </a:cubicBezTo>
                  <a:cubicBezTo>
                    <a:pt x="21600" y="21097"/>
                    <a:pt x="21600" y="21558"/>
                    <a:pt x="20945" y="21579"/>
                  </a:cubicBezTo>
                  <a:cubicBezTo>
                    <a:pt x="20291" y="21600"/>
                    <a:pt x="18982" y="21181"/>
                    <a:pt x="17673" y="20761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4" name="Line"/>
            <p:cNvSpPr/>
            <p:nvPr/>
          </p:nvSpPr>
          <p:spPr>
            <a:xfrm>
              <a:off x="185043" y="3479409"/>
              <a:ext cx="542155" cy="644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7" h="21461" extrusionOk="0">
                  <a:moveTo>
                    <a:pt x="0" y="4007"/>
                  </a:moveTo>
                  <a:cubicBezTo>
                    <a:pt x="0" y="3759"/>
                    <a:pt x="0" y="3512"/>
                    <a:pt x="384" y="3115"/>
                  </a:cubicBezTo>
                  <a:cubicBezTo>
                    <a:pt x="767" y="2719"/>
                    <a:pt x="1534" y="2174"/>
                    <a:pt x="2744" y="1629"/>
                  </a:cubicBezTo>
                  <a:cubicBezTo>
                    <a:pt x="3954" y="1084"/>
                    <a:pt x="5607" y="539"/>
                    <a:pt x="7466" y="242"/>
                  </a:cubicBezTo>
                  <a:cubicBezTo>
                    <a:pt x="9325" y="-55"/>
                    <a:pt x="11390" y="-105"/>
                    <a:pt x="13308" y="242"/>
                  </a:cubicBezTo>
                  <a:cubicBezTo>
                    <a:pt x="15226" y="589"/>
                    <a:pt x="16997" y="1332"/>
                    <a:pt x="18177" y="2397"/>
                  </a:cubicBezTo>
                  <a:cubicBezTo>
                    <a:pt x="19357" y="3462"/>
                    <a:pt x="19948" y="4849"/>
                    <a:pt x="20449" y="6311"/>
                  </a:cubicBezTo>
                  <a:cubicBezTo>
                    <a:pt x="20951" y="7772"/>
                    <a:pt x="21364" y="9308"/>
                    <a:pt x="21482" y="10918"/>
                  </a:cubicBezTo>
                  <a:cubicBezTo>
                    <a:pt x="21600" y="12528"/>
                    <a:pt x="21423" y="14212"/>
                    <a:pt x="20862" y="15600"/>
                  </a:cubicBezTo>
                  <a:cubicBezTo>
                    <a:pt x="20302" y="16987"/>
                    <a:pt x="19357" y="18077"/>
                    <a:pt x="18148" y="18993"/>
                  </a:cubicBezTo>
                  <a:cubicBezTo>
                    <a:pt x="16938" y="19910"/>
                    <a:pt x="15462" y="20653"/>
                    <a:pt x="13751" y="21049"/>
                  </a:cubicBezTo>
                  <a:cubicBezTo>
                    <a:pt x="12039" y="21445"/>
                    <a:pt x="10092" y="21495"/>
                    <a:pt x="8410" y="21445"/>
                  </a:cubicBezTo>
                  <a:cubicBezTo>
                    <a:pt x="6728" y="21396"/>
                    <a:pt x="5311" y="21247"/>
                    <a:pt x="4397" y="21099"/>
                  </a:cubicBezTo>
                  <a:cubicBezTo>
                    <a:pt x="3482" y="20950"/>
                    <a:pt x="3069" y="20801"/>
                    <a:pt x="2862" y="20554"/>
                  </a:cubicBezTo>
                  <a:cubicBezTo>
                    <a:pt x="2656" y="20306"/>
                    <a:pt x="2656" y="19959"/>
                    <a:pt x="2656" y="19612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5" name="Line"/>
            <p:cNvSpPr/>
            <p:nvPr/>
          </p:nvSpPr>
          <p:spPr>
            <a:xfrm>
              <a:off x="859027" y="3563994"/>
              <a:ext cx="429116" cy="621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0" h="21448" extrusionOk="0">
                  <a:moveTo>
                    <a:pt x="7331" y="154"/>
                  </a:moveTo>
                  <a:cubicBezTo>
                    <a:pt x="6143" y="667"/>
                    <a:pt x="4955" y="1180"/>
                    <a:pt x="3916" y="2052"/>
                  </a:cubicBezTo>
                  <a:cubicBezTo>
                    <a:pt x="2877" y="2924"/>
                    <a:pt x="1986" y="4156"/>
                    <a:pt x="1318" y="5592"/>
                  </a:cubicBezTo>
                  <a:cubicBezTo>
                    <a:pt x="650" y="7029"/>
                    <a:pt x="205" y="8671"/>
                    <a:pt x="56" y="10287"/>
                  </a:cubicBezTo>
                  <a:cubicBezTo>
                    <a:pt x="-92" y="11903"/>
                    <a:pt x="56" y="13494"/>
                    <a:pt x="465" y="14956"/>
                  </a:cubicBezTo>
                  <a:cubicBezTo>
                    <a:pt x="873" y="16418"/>
                    <a:pt x="1541" y="17752"/>
                    <a:pt x="2654" y="18855"/>
                  </a:cubicBezTo>
                  <a:cubicBezTo>
                    <a:pt x="3768" y="19958"/>
                    <a:pt x="5327" y="20830"/>
                    <a:pt x="7182" y="21215"/>
                  </a:cubicBezTo>
                  <a:cubicBezTo>
                    <a:pt x="9038" y="21600"/>
                    <a:pt x="11190" y="21497"/>
                    <a:pt x="13157" y="20984"/>
                  </a:cubicBezTo>
                  <a:cubicBezTo>
                    <a:pt x="15124" y="20471"/>
                    <a:pt x="16906" y="19548"/>
                    <a:pt x="18168" y="18316"/>
                  </a:cubicBezTo>
                  <a:cubicBezTo>
                    <a:pt x="19430" y="17085"/>
                    <a:pt x="20172" y="15546"/>
                    <a:pt x="20692" y="14238"/>
                  </a:cubicBezTo>
                  <a:cubicBezTo>
                    <a:pt x="21211" y="12929"/>
                    <a:pt x="21508" y="11852"/>
                    <a:pt x="21397" y="10543"/>
                  </a:cubicBezTo>
                  <a:cubicBezTo>
                    <a:pt x="21285" y="9235"/>
                    <a:pt x="20766" y="7696"/>
                    <a:pt x="19949" y="6439"/>
                  </a:cubicBezTo>
                  <a:cubicBezTo>
                    <a:pt x="19133" y="5182"/>
                    <a:pt x="18019" y="4207"/>
                    <a:pt x="16795" y="3309"/>
                  </a:cubicBezTo>
                  <a:cubicBezTo>
                    <a:pt x="15570" y="2411"/>
                    <a:pt x="14234" y="1591"/>
                    <a:pt x="12712" y="1077"/>
                  </a:cubicBezTo>
                  <a:cubicBezTo>
                    <a:pt x="11190" y="564"/>
                    <a:pt x="9483" y="359"/>
                    <a:pt x="8444" y="231"/>
                  </a:cubicBezTo>
                  <a:cubicBezTo>
                    <a:pt x="7405" y="103"/>
                    <a:pt x="7034" y="51"/>
                    <a:pt x="6663" y="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6" name="Line"/>
            <p:cNvSpPr/>
            <p:nvPr/>
          </p:nvSpPr>
          <p:spPr>
            <a:xfrm>
              <a:off x="1452736" y="3613066"/>
              <a:ext cx="418601" cy="555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2" h="21573" extrusionOk="0">
                  <a:moveTo>
                    <a:pt x="881" y="0"/>
                  </a:moveTo>
                  <a:cubicBezTo>
                    <a:pt x="575" y="1675"/>
                    <a:pt x="268" y="3350"/>
                    <a:pt x="115" y="5313"/>
                  </a:cubicBezTo>
                  <a:cubicBezTo>
                    <a:pt x="-38" y="7277"/>
                    <a:pt x="-38" y="9529"/>
                    <a:pt x="115" y="11551"/>
                  </a:cubicBezTo>
                  <a:cubicBezTo>
                    <a:pt x="268" y="13572"/>
                    <a:pt x="575" y="15363"/>
                    <a:pt x="1034" y="16864"/>
                  </a:cubicBezTo>
                  <a:cubicBezTo>
                    <a:pt x="1494" y="18366"/>
                    <a:pt x="2107" y="19579"/>
                    <a:pt x="3179" y="20387"/>
                  </a:cubicBezTo>
                  <a:cubicBezTo>
                    <a:pt x="4251" y="21196"/>
                    <a:pt x="5783" y="21600"/>
                    <a:pt x="7277" y="21571"/>
                  </a:cubicBezTo>
                  <a:cubicBezTo>
                    <a:pt x="8771" y="21542"/>
                    <a:pt x="10226" y="21080"/>
                    <a:pt x="11528" y="20214"/>
                  </a:cubicBezTo>
                  <a:cubicBezTo>
                    <a:pt x="12830" y="19348"/>
                    <a:pt x="13979" y="18077"/>
                    <a:pt x="14975" y="16460"/>
                  </a:cubicBezTo>
                  <a:cubicBezTo>
                    <a:pt x="15971" y="14843"/>
                    <a:pt x="16813" y="12879"/>
                    <a:pt x="17311" y="10944"/>
                  </a:cubicBezTo>
                  <a:cubicBezTo>
                    <a:pt x="17809" y="9010"/>
                    <a:pt x="17962" y="7104"/>
                    <a:pt x="17885" y="5458"/>
                  </a:cubicBezTo>
                  <a:cubicBezTo>
                    <a:pt x="17809" y="3812"/>
                    <a:pt x="17502" y="2426"/>
                    <a:pt x="17388" y="1473"/>
                  </a:cubicBezTo>
                  <a:cubicBezTo>
                    <a:pt x="17273" y="520"/>
                    <a:pt x="17349" y="0"/>
                    <a:pt x="17388" y="0"/>
                  </a:cubicBezTo>
                  <a:cubicBezTo>
                    <a:pt x="17426" y="0"/>
                    <a:pt x="17426" y="520"/>
                    <a:pt x="17388" y="1444"/>
                  </a:cubicBezTo>
                  <a:cubicBezTo>
                    <a:pt x="17349" y="2368"/>
                    <a:pt x="17273" y="3696"/>
                    <a:pt x="17464" y="5516"/>
                  </a:cubicBezTo>
                  <a:cubicBezTo>
                    <a:pt x="17656" y="7335"/>
                    <a:pt x="18115" y="9645"/>
                    <a:pt x="18613" y="11868"/>
                  </a:cubicBezTo>
                  <a:cubicBezTo>
                    <a:pt x="19111" y="14092"/>
                    <a:pt x="19647" y="16229"/>
                    <a:pt x="20145" y="17759"/>
                  </a:cubicBezTo>
                  <a:cubicBezTo>
                    <a:pt x="20643" y="19290"/>
                    <a:pt x="21102" y="20214"/>
                    <a:pt x="21562" y="21138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7" name="Line"/>
            <p:cNvSpPr/>
            <p:nvPr/>
          </p:nvSpPr>
          <p:spPr>
            <a:xfrm>
              <a:off x="2081007" y="3345401"/>
              <a:ext cx="124912" cy="8253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1012"/>
                    <a:pt x="0" y="2024"/>
                    <a:pt x="514" y="3172"/>
                  </a:cubicBezTo>
                  <a:cubicBezTo>
                    <a:pt x="1029" y="4320"/>
                    <a:pt x="2057" y="5604"/>
                    <a:pt x="3471" y="6889"/>
                  </a:cubicBezTo>
                  <a:cubicBezTo>
                    <a:pt x="4886" y="8173"/>
                    <a:pt x="6686" y="9457"/>
                    <a:pt x="8100" y="10644"/>
                  </a:cubicBezTo>
                  <a:cubicBezTo>
                    <a:pt x="9514" y="11831"/>
                    <a:pt x="10543" y="12921"/>
                    <a:pt x="11829" y="14186"/>
                  </a:cubicBezTo>
                  <a:cubicBezTo>
                    <a:pt x="13114" y="15451"/>
                    <a:pt x="14657" y="16891"/>
                    <a:pt x="15814" y="18097"/>
                  </a:cubicBezTo>
                  <a:cubicBezTo>
                    <a:pt x="16971" y="19304"/>
                    <a:pt x="17743" y="20277"/>
                    <a:pt x="18643" y="20822"/>
                  </a:cubicBezTo>
                  <a:cubicBezTo>
                    <a:pt x="19543" y="21366"/>
                    <a:pt x="20571" y="21483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8" name="Line"/>
            <p:cNvSpPr/>
            <p:nvPr/>
          </p:nvSpPr>
          <p:spPr>
            <a:xfrm>
              <a:off x="2446817" y="3490979"/>
              <a:ext cx="504104" cy="6461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28" extrusionOk="0">
                  <a:moveTo>
                    <a:pt x="0" y="7600"/>
                  </a:moveTo>
                  <a:cubicBezTo>
                    <a:pt x="1848" y="7403"/>
                    <a:pt x="3696" y="7205"/>
                    <a:pt x="5639" y="7107"/>
                  </a:cubicBezTo>
                  <a:cubicBezTo>
                    <a:pt x="7582" y="7008"/>
                    <a:pt x="9621" y="7008"/>
                    <a:pt x="11310" y="7057"/>
                  </a:cubicBezTo>
                  <a:cubicBezTo>
                    <a:pt x="12998" y="7107"/>
                    <a:pt x="14336" y="7205"/>
                    <a:pt x="15260" y="7304"/>
                  </a:cubicBezTo>
                  <a:cubicBezTo>
                    <a:pt x="16184" y="7403"/>
                    <a:pt x="16694" y="7501"/>
                    <a:pt x="16821" y="7624"/>
                  </a:cubicBezTo>
                  <a:cubicBezTo>
                    <a:pt x="16949" y="7748"/>
                    <a:pt x="16694" y="7896"/>
                    <a:pt x="16471" y="7871"/>
                  </a:cubicBezTo>
                  <a:cubicBezTo>
                    <a:pt x="16248" y="7846"/>
                    <a:pt x="16057" y="7649"/>
                    <a:pt x="15611" y="7008"/>
                  </a:cubicBezTo>
                  <a:cubicBezTo>
                    <a:pt x="15165" y="6367"/>
                    <a:pt x="14464" y="5282"/>
                    <a:pt x="13412" y="4123"/>
                  </a:cubicBezTo>
                  <a:cubicBezTo>
                    <a:pt x="12361" y="2964"/>
                    <a:pt x="10959" y="1731"/>
                    <a:pt x="9812" y="1016"/>
                  </a:cubicBezTo>
                  <a:cubicBezTo>
                    <a:pt x="8665" y="301"/>
                    <a:pt x="7773" y="104"/>
                    <a:pt x="7009" y="30"/>
                  </a:cubicBezTo>
                  <a:cubicBezTo>
                    <a:pt x="6244" y="-44"/>
                    <a:pt x="5607" y="5"/>
                    <a:pt x="5002" y="351"/>
                  </a:cubicBezTo>
                  <a:cubicBezTo>
                    <a:pt x="4396" y="696"/>
                    <a:pt x="3823" y="1337"/>
                    <a:pt x="3345" y="2200"/>
                  </a:cubicBezTo>
                  <a:cubicBezTo>
                    <a:pt x="2867" y="3063"/>
                    <a:pt x="2485" y="4148"/>
                    <a:pt x="2103" y="5455"/>
                  </a:cubicBezTo>
                  <a:cubicBezTo>
                    <a:pt x="1720" y="6761"/>
                    <a:pt x="1338" y="8290"/>
                    <a:pt x="1179" y="9646"/>
                  </a:cubicBezTo>
                  <a:cubicBezTo>
                    <a:pt x="1019" y="11003"/>
                    <a:pt x="1083" y="12186"/>
                    <a:pt x="1274" y="13370"/>
                  </a:cubicBezTo>
                  <a:cubicBezTo>
                    <a:pt x="1465" y="14553"/>
                    <a:pt x="1784" y="15737"/>
                    <a:pt x="2389" y="16822"/>
                  </a:cubicBezTo>
                  <a:cubicBezTo>
                    <a:pt x="2995" y="17907"/>
                    <a:pt x="3887" y="18893"/>
                    <a:pt x="5097" y="19707"/>
                  </a:cubicBezTo>
                  <a:cubicBezTo>
                    <a:pt x="6308" y="20520"/>
                    <a:pt x="7837" y="21161"/>
                    <a:pt x="9526" y="21359"/>
                  </a:cubicBezTo>
                  <a:cubicBezTo>
                    <a:pt x="11214" y="21556"/>
                    <a:pt x="13062" y="21309"/>
                    <a:pt x="14846" y="20915"/>
                  </a:cubicBezTo>
                  <a:cubicBezTo>
                    <a:pt x="16630" y="20520"/>
                    <a:pt x="18350" y="19978"/>
                    <a:pt x="19465" y="19288"/>
                  </a:cubicBezTo>
                  <a:cubicBezTo>
                    <a:pt x="20581" y="18597"/>
                    <a:pt x="21090" y="17759"/>
                    <a:pt x="21600" y="1692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9" name="Line"/>
            <p:cNvSpPr/>
            <p:nvPr/>
          </p:nvSpPr>
          <p:spPr>
            <a:xfrm>
              <a:off x="3120442" y="3256179"/>
              <a:ext cx="120119" cy="754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1" h="21563" extrusionOk="0">
                  <a:moveTo>
                    <a:pt x="0" y="0"/>
                  </a:moveTo>
                  <a:cubicBezTo>
                    <a:pt x="533" y="1403"/>
                    <a:pt x="1067" y="2806"/>
                    <a:pt x="2133" y="4209"/>
                  </a:cubicBezTo>
                  <a:cubicBezTo>
                    <a:pt x="3200" y="5613"/>
                    <a:pt x="4800" y="7016"/>
                    <a:pt x="6533" y="8440"/>
                  </a:cubicBezTo>
                  <a:cubicBezTo>
                    <a:pt x="8267" y="9865"/>
                    <a:pt x="10133" y="11310"/>
                    <a:pt x="12133" y="12798"/>
                  </a:cubicBezTo>
                  <a:cubicBezTo>
                    <a:pt x="14133" y="14287"/>
                    <a:pt x="16267" y="15817"/>
                    <a:pt x="17867" y="17178"/>
                  </a:cubicBezTo>
                  <a:cubicBezTo>
                    <a:pt x="19467" y="18539"/>
                    <a:pt x="20533" y="19729"/>
                    <a:pt x="21067" y="20473"/>
                  </a:cubicBezTo>
                  <a:cubicBezTo>
                    <a:pt x="21600" y="21217"/>
                    <a:pt x="21600" y="21515"/>
                    <a:pt x="21467" y="21557"/>
                  </a:cubicBezTo>
                  <a:cubicBezTo>
                    <a:pt x="21333" y="21600"/>
                    <a:pt x="21067" y="21387"/>
                    <a:pt x="20800" y="21217"/>
                  </a:cubicBezTo>
                  <a:cubicBezTo>
                    <a:pt x="20533" y="21047"/>
                    <a:pt x="20267" y="20920"/>
                    <a:pt x="20000" y="20792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0" name="Line"/>
            <p:cNvSpPr/>
            <p:nvPr/>
          </p:nvSpPr>
          <p:spPr>
            <a:xfrm>
              <a:off x="3062448" y="3479234"/>
              <a:ext cx="231977" cy="1427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1938" y="19125"/>
                    <a:pt x="3877" y="16650"/>
                    <a:pt x="7131" y="13387"/>
                  </a:cubicBezTo>
                  <a:cubicBezTo>
                    <a:pt x="10385" y="10125"/>
                    <a:pt x="14954" y="6075"/>
                    <a:pt x="17585" y="3713"/>
                  </a:cubicBezTo>
                  <a:cubicBezTo>
                    <a:pt x="20215" y="1350"/>
                    <a:pt x="20908" y="675"/>
                    <a:pt x="21600" y="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1" name="Line"/>
            <p:cNvSpPr/>
            <p:nvPr/>
          </p:nvSpPr>
          <p:spPr>
            <a:xfrm>
              <a:off x="361087" y="5959942"/>
              <a:ext cx="492854" cy="720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4" h="21524" extrusionOk="0">
                  <a:moveTo>
                    <a:pt x="12521" y="389"/>
                  </a:moveTo>
                  <a:cubicBezTo>
                    <a:pt x="11163" y="167"/>
                    <a:pt x="9805" y="-55"/>
                    <a:pt x="8318" y="12"/>
                  </a:cubicBezTo>
                  <a:cubicBezTo>
                    <a:pt x="6830" y="78"/>
                    <a:pt x="5213" y="434"/>
                    <a:pt x="3855" y="967"/>
                  </a:cubicBezTo>
                  <a:cubicBezTo>
                    <a:pt x="2497" y="1501"/>
                    <a:pt x="1398" y="2212"/>
                    <a:pt x="783" y="2812"/>
                  </a:cubicBezTo>
                  <a:cubicBezTo>
                    <a:pt x="169" y="3412"/>
                    <a:pt x="40" y="3901"/>
                    <a:pt x="7" y="4256"/>
                  </a:cubicBezTo>
                  <a:cubicBezTo>
                    <a:pt x="-25" y="4612"/>
                    <a:pt x="40" y="4834"/>
                    <a:pt x="395" y="5056"/>
                  </a:cubicBezTo>
                  <a:cubicBezTo>
                    <a:pt x="751" y="5278"/>
                    <a:pt x="1398" y="5501"/>
                    <a:pt x="2659" y="5789"/>
                  </a:cubicBezTo>
                  <a:cubicBezTo>
                    <a:pt x="3920" y="6078"/>
                    <a:pt x="5795" y="6434"/>
                    <a:pt x="7929" y="6989"/>
                  </a:cubicBezTo>
                  <a:cubicBezTo>
                    <a:pt x="10064" y="7545"/>
                    <a:pt x="12456" y="8301"/>
                    <a:pt x="14397" y="9012"/>
                  </a:cubicBezTo>
                  <a:cubicBezTo>
                    <a:pt x="16337" y="9723"/>
                    <a:pt x="17824" y="10389"/>
                    <a:pt x="18956" y="11301"/>
                  </a:cubicBezTo>
                  <a:cubicBezTo>
                    <a:pt x="20088" y="12212"/>
                    <a:pt x="20864" y="13367"/>
                    <a:pt x="21219" y="14434"/>
                  </a:cubicBezTo>
                  <a:cubicBezTo>
                    <a:pt x="21575" y="15501"/>
                    <a:pt x="21510" y="16478"/>
                    <a:pt x="20864" y="17523"/>
                  </a:cubicBezTo>
                  <a:cubicBezTo>
                    <a:pt x="20217" y="18567"/>
                    <a:pt x="18988" y="19678"/>
                    <a:pt x="17565" y="20412"/>
                  </a:cubicBezTo>
                  <a:cubicBezTo>
                    <a:pt x="16143" y="21145"/>
                    <a:pt x="14526" y="21501"/>
                    <a:pt x="12650" y="21523"/>
                  </a:cubicBezTo>
                  <a:cubicBezTo>
                    <a:pt x="10775" y="21545"/>
                    <a:pt x="8641" y="21234"/>
                    <a:pt x="6668" y="20723"/>
                  </a:cubicBezTo>
                  <a:cubicBezTo>
                    <a:pt x="4696" y="20212"/>
                    <a:pt x="2885" y="19501"/>
                    <a:pt x="1947" y="18856"/>
                  </a:cubicBezTo>
                  <a:cubicBezTo>
                    <a:pt x="1010" y="18212"/>
                    <a:pt x="945" y="17634"/>
                    <a:pt x="880" y="17056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2" name="Line"/>
            <p:cNvSpPr/>
            <p:nvPr/>
          </p:nvSpPr>
          <p:spPr>
            <a:xfrm>
              <a:off x="891325" y="6039901"/>
              <a:ext cx="438052" cy="547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4" h="21508" extrusionOk="0">
                  <a:moveTo>
                    <a:pt x="11057" y="1401"/>
                  </a:moveTo>
                  <a:cubicBezTo>
                    <a:pt x="11057" y="1109"/>
                    <a:pt x="11057" y="817"/>
                    <a:pt x="10912" y="584"/>
                  </a:cubicBezTo>
                  <a:cubicBezTo>
                    <a:pt x="10766" y="350"/>
                    <a:pt x="10475" y="175"/>
                    <a:pt x="9893" y="175"/>
                  </a:cubicBezTo>
                  <a:cubicBezTo>
                    <a:pt x="9312" y="175"/>
                    <a:pt x="8439" y="350"/>
                    <a:pt x="7202" y="992"/>
                  </a:cubicBezTo>
                  <a:cubicBezTo>
                    <a:pt x="5966" y="1635"/>
                    <a:pt x="4366" y="2744"/>
                    <a:pt x="3130" y="4057"/>
                  </a:cubicBezTo>
                  <a:cubicBezTo>
                    <a:pt x="1893" y="5371"/>
                    <a:pt x="1021" y="6889"/>
                    <a:pt x="512" y="8523"/>
                  </a:cubicBezTo>
                  <a:cubicBezTo>
                    <a:pt x="2" y="10158"/>
                    <a:pt x="-143" y="11909"/>
                    <a:pt x="148" y="13398"/>
                  </a:cubicBezTo>
                  <a:cubicBezTo>
                    <a:pt x="439" y="14886"/>
                    <a:pt x="1166" y="16112"/>
                    <a:pt x="2221" y="17338"/>
                  </a:cubicBezTo>
                  <a:cubicBezTo>
                    <a:pt x="3275" y="18564"/>
                    <a:pt x="4657" y="19790"/>
                    <a:pt x="6112" y="20549"/>
                  </a:cubicBezTo>
                  <a:cubicBezTo>
                    <a:pt x="7566" y="21308"/>
                    <a:pt x="9093" y="21600"/>
                    <a:pt x="10948" y="21483"/>
                  </a:cubicBezTo>
                  <a:cubicBezTo>
                    <a:pt x="12802" y="21366"/>
                    <a:pt x="14984" y="20841"/>
                    <a:pt x="16657" y="19878"/>
                  </a:cubicBezTo>
                  <a:cubicBezTo>
                    <a:pt x="18330" y="18915"/>
                    <a:pt x="19493" y="17513"/>
                    <a:pt x="20257" y="15879"/>
                  </a:cubicBezTo>
                  <a:cubicBezTo>
                    <a:pt x="21021" y="14244"/>
                    <a:pt x="21384" y="12376"/>
                    <a:pt x="21421" y="10654"/>
                  </a:cubicBezTo>
                  <a:cubicBezTo>
                    <a:pt x="21457" y="8932"/>
                    <a:pt x="21166" y="7356"/>
                    <a:pt x="20730" y="6101"/>
                  </a:cubicBezTo>
                  <a:cubicBezTo>
                    <a:pt x="20293" y="4845"/>
                    <a:pt x="19712" y="3911"/>
                    <a:pt x="18875" y="3152"/>
                  </a:cubicBezTo>
                  <a:cubicBezTo>
                    <a:pt x="18039" y="2394"/>
                    <a:pt x="16948" y="1810"/>
                    <a:pt x="15566" y="1314"/>
                  </a:cubicBezTo>
                  <a:cubicBezTo>
                    <a:pt x="14184" y="817"/>
                    <a:pt x="12512" y="409"/>
                    <a:pt x="10839" y="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3" name="Line"/>
            <p:cNvSpPr/>
            <p:nvPr/>
          </p:nvSpPr>
          <p:spPr>
            <a:xfrm>
              <a:off x="1455599" y="6035440"/>
              <a:ext cx="451426" cy="552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0" h="21464" extrusionOk="0">
                  <a:moveTo>
                    <a:pt x="1746" y="0"/>
                  </a:moveTo>
                  <a:cubicBezTo>
                    <a:pt x="1249" y="751"/>
                    <a:pt x="752" y="1502"/>
                    <a:pt x="432" y="2657"/>
                  </a:cubicBezTo>
                  <a:cubicBezTo>
                    <a:pt x="112" y="3812"/>
                    <a:pt x="-30" y="5371"/>
                    <a:pt x="6" y="7104"/>
                  </a:cubicBezTo>
                  <a:cubicBezTo>
                    <a:pt x="41" y="8836"/>
                    <a:pt x="254" y="10742"/>
                    <a:pt x="752" y="12648"/>
                  </a:cubicBezTo>
                  <a:cubicBezTo>
                    <a:pt x="1249" y="14554"/>
                    <a:pt x="2031" y="16460"/>
                    <a:pt x="2990" y="17933"/>
                  </a:cubicBezTo>
                  <a:cubicBezTo>
                    <a:pt x="3949" y="19405"/>
                    <a:pt x="5086" y="20445"/>
                    <a:pt x="6258" y="20994"/>
                  </a:cubicBezTo>
                  <a:cubicBezTo>
                    <a:pt x="7431" y="21542"/>
                    <a:pt x="8638" y="21600"/>
                    <a:pt x="9846" y="21225"/>
                  </a:cubicBezTo>
                  <a:cubicBezTo>
                    <a:pt x="11054" y="20849"/>
                    <a:pt x="12262" y="20041"/>
                    <a:pt x="13399" y="18683"/>
                  </a:cubicBezTo>
                  <a:cubicBezTo>
                    <a:pt x="14536" y="17326"/>
                    <a:pt x="15602" y="15420"/>
                    <a:pt x="16312" y="13428"/>
                  </a:cubicBezTo>
                  <a:cubicBezTo>
                    <a:pt x="17023" y="11435"/>
                    <a:pt x="17378" y="9356"/>
                    <a:pt x="17662" y="7739"/>
                  </a:cubicBezTo>
                  <a:cubicBezTo>
                    <a:pt x="17946" y="6122"/>
                    <a:pt x="18159" y="4967"/>
                    <a:pt x="18266" y="4158"/>
                  </a:cubicBezTo>
                  <a:cubicBezTo>
                    <a:pt x="18373" y="3350"/>
                    <a:pt x="18373" y="2888"/>
                    <a:pt x="18337" y="2801"/>
                  </a:cubicBezTo>
                  <a:cubicBezTo>
                    <a:pt x="18302" y="2714"/>
                    <a:pt x="18231" y="3003"/>
                    <a:pt x="18231" y="3812"/>
                  </a:cubicBezTo>
                  <a:cubicBezTo>
                    <a:pt x="18231" y="4620"/>
                    <a:pt x="18302" y="5949"/>
                    <a:pt x="18408" y="7479"/>
                  </a:cubicBezTo>
                  <a:cubicBezTo>
                    <a:pt x="18515" y="9010"/>
                    <a:pt x="18657" y="10742"/>
                    <a:pt x="18941" y="12446"/>
                  </a:cubicBezTo>
                  <a:cubicBezTo>
                    <a:pt x="19225" y="14150"/>
                    <a:pt x="19652" y="15825"/>
                    <a:pt x="20113" y="16893"/>
                  </a:cubicBezTo>
                  <a:cubicBezTo>
                    <a:pt x="20575" y="17962"/>
                    <a:pt x="21073" y="18424"/>
                    <a:pt x="21570" y="18886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4" name="Line"/>
            <p:cNvSpPr/>
            <p:nvPr/>
          </p:nvSpPr>
          <p:spPr>
            <a:xfrm>
              <a:off x="2023013" y="6088973"/>
              <a:ext cx="142501" cy="663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1" h="21502" extrusionOk="0">
                  <a:moveTo>
                    <a:pt x="0" y="0"/>
                  </a:moveTo>
                  <a:cubicBezTo>
                    <a:pt x="1800" y="771"/>
                    <a:pt x="3600" y="1543"/>
                    <a:pt x="5400" y="2748"/>
                  </a:cubicBezTo>
                  <a:cubicBezTo>
                    <a:pt x="7200" y="3954"/>
                    <a:pt x="9000" y="5593"/>
                    <a:pt x="10575" y="7304"/>
                  </a:cubicBezTo>
                  <a:cubicBezTo>
                    <a:pt x="12150" y="9016"/>
                    <a:pt x="13500" y="10800"/>
                    <a:pt x="14850" y="12487"/>
                  </a:cubicBezTo>
                  <a:cubicBezTo>
                    <a:pt x="16200" y="14175"/>
                    <a:pt x="17550" y="15766"/>
                    <a:pt x="18563" y="17020"/>
                  </a:cubicBezTo>
                  <a:cubicBezTo>
                    <a:pt x="19575" y="18273"/>
                    <a:pt x="20250" y="19189"/>
                    <a:pt x="20700" y="19961"/>
                  </a:cubicBezTo>
                  <a:cubicBezTo>
                    <a:pt x="21150" y="20732"/>
                    <a:pt x="21375" y="21359"/>
                    <a:pt x="21488" y="21479"/>
                  </a:cubicBezTo>
                  <a:cubicBezTo>
                    <a:pt x="21600" y="21600"/>
                    <a:pt x="21600" y="21214"/>
                    <a:pt x="21375" y="20829"/>
                  </a:cubicBezTo>
                  <a:cubicBezTo>
                    <a:pt x="21150" y="20443"/>
                    <a:pt x="20700" y="20057"/>
                    <a:pt x="20250" y="19671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5" name="Line"/>
            <p:cNvSpPr/>
            <p:nvPr/>
          </p:nvSpPr>
          <p:spPr>
            <a:xfrm>
              <a:off x="2030054" y="6028721"/>
              <a:ext cx="440590" cy="6253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6" h="21525" extrusionOk="0">
                  <a:moveTo>
                    <a:pt x="92" y="2227"/>
                  </a:moveTo>
                  <a:cubicBezTo>
                    <a:pt x="19" y="1971"/>
                    <a:pt x="-53" y="1715"/>
                    <a:pt x="56" y="1511"/>
                  </a:cubicBezTo>
                  <a:cubicBezTo>
                    <a:pt x="164" y="1306"/>
                    <a:pt x="454" y="1152"/>
                    <a:pt x="1759" y="820"/>
                  </a:cubicBezTo>
                  <a:cubicBezTo>
                    <a:pt x="3064" y="487"/>
                    <a:pt x="5383" y="-25"/>
                    <a:pt x="7485" y="1"/>
                  </a:cubicBezTo>
                  <a:cubicBezTo>
                    <a:pt x="9587" y="26"/>
                    <a:pt x="11472" y="589"/>
                    <a:pt x="13175" y="1459"/>
                  </a:cubicBezTo>
                  <a:cubicBezTo>
                    <a:pt x="14879" y="2330"/>
                    <a:pt x="16401" y="3507"/>
                    <a:pt x="17669" y="4812"/>
                  </a:cubicBezTo>
                  <a:cubicBezTo>
                    <a:pt x="18938" y="6117"/>
                    <a:pt x="19952" y="7550"/>
                    <a:pt x="20532" y="8830"/>
                  </a:cubicBezTo>
                  <a:cubicBezTo>
                    <a:pt x="21112" y="10110"/>
                    <a:pt x="21257" y="11236"/>
                    <a:pt x="21366" y="12387"/>
                  </a:cubicBezTo>
                  <a:cubicBezTo>
                    <a:pt x="21475" y="13539"/>
                    <a:pt x="21547" y="14716"/>
                    <a:pt x="21366" y="15689"/>
                  </a:cubicBezTo>
                  <a:cubicBezTo>
                    <a:pt x="21185" y="16661"/>
                    <a:pt x="20750" y="17429"/>
                    <a:pt x="19771" y="18146"/>
                  </a:cubicBezTo>
                  <a:cubicBezTo>
                    <a:pt x="18793" y="18862"/>
                    <a:pt x="17270" y="19528"/>
                    <a:pt x="15603" y="20091"/>
                  </a:cubicBezTo>
                  <a:cubicBezTo>
                    <a:pt x="13936" y="20654"/>
                    <a:pt x="12124" y="21114"/>
                    <a:pt x="10675" y="21345"/>
                  </a:cubicBezTo>
                  <a:cubicBezTo>
                    <a:pt x="9225" y="21575"/>
                    <a:pt x="8138" y="21575"/>
                    <a:pt x="7268" y="21396"/>
                  </a:cubicBezTo>
                  <a:cubicBezTo>
                    <a:pt x="6398" y="21217"/>
                    <a:pt x="5746" y="20858"/>
                    <a:pt x="5311" y="20577"/>
                  </a:cubicBezTo>
                  <a:cubicBezTo>
                    <a:pt x="4876" y="20295"/>
                    <a:pt x="4658" y="20091"/>
                    <a:pt x="4586" y="19860"/>
                  </a:cubicBezTo>
                  <a:cubicBezTo>
                    <a:pt x="4513" y="19630"/>
                    <a:pt x="4586" y="19374"/>
                    <a:pt x="4658" y="19118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6" name="Line"/>
            <p:cNvSpPr/>
            <p:nvPr/>
          </p:nvSpPr>
          <p:spPr>
            <a:xfrm>
              <a:off x="2590272" y="5941014"/>
              <a:ext cx="458793" cy="594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7" h="21494" extrusionOk="0">
                  <a:moveTo>
                    <a:pt x="3520" y="11471"/>
                  </a:moveTo>
                  <a:cubicBezTo>
                    <a:pt x="2684" y="10988"/>
                    <a:pt x="1848" y="10504"/>
                    <a:pt x="1186" y="10235"/>
                  </a:cubicBezTo>
                  <a:cubicBezTo>
                    <a:pt x="524" y="9967"/>
                    <a:pt x="36" y="9913"/>
                    <a:pt x="2" y="9859"/>
                  </a:cubicBezTo>
                  <a:cubicBezTo>
                    <a:pt x="-33" y="9806"/>
                    <a:pt x="385" y="9752"/>
                    <a:pt x="1465" y="9564"/>
                  </a:cubicBezTo>
                  <a:cubicBezTo>
                    <a:pt x="2545" y="9376"/>
                    <a:pt x="4287" y="9053"/>
                    <a:pt x="5924" y="8812"/>
                  </a:cubicBezTo>
                  <a:cubicBezTo>
                    <a:pt x="7562" y="8570"/>
                    <a:pt x="9094" y="8409"/>
                    <a:pt x="10070" y="8328"/>
                  </a:cubicBezTo>
                  <a:cubicBezTo>
                    <a:pt x="11045" y="8247"/>
                    <a:pt x="11463" y="8247"/>
                    <a:pt x="11603" y="8113"/>
                  </a:cubicBezTo>
                  <a:cubicBezTo>
                    <a:pt x="11742" y="7979"/>
                    <a:pt x="11603" y="7710"/>
                    <a:pt x="11185" y="6931"/>
                  </a:cubicBezTo>
                  <a:cubicBezTo>
                    <a:pt x="10767" y="6152"/>
                    <a:pt x="10070" y="4862"/>
                    <a:pt x="9408" y="3761"/>
                  </a:cubicBezTo>
                  <a:cubicBezTo>
                    <a:pt x="8746" y="2659"/>
                    <a:pt x="8119" y="1746"/>
                    <a:pt x="7666" y="1155"/>
                  </a:cubicBezTo>
                  <a:cubicBezTo>
                    <a:pt x="7213" y="564"/>
                    <a:pt x="6934" y="295"/>
                    <a:pt x="6447" y="134"/>
                  </a:cubicBezTo>
                  <a:cubicBezTo>
                    <a:pt x="5959" y="-27"/>
                    <a:pt x="5262" y="-81"/>
                    <a:pt x="4426" y="188"/>
                  </a:cubicBezTo>
                  <a:cubicBezTo>
                    <a:pt x="3590" y="456"/>
                    <a:pt x="2614" y="1047"/>
                    <a:pt x="1813" y="1934"/>
                  </a:cubicBezTo>
                  <a:cubicBezTo>
                    <a:pt x="1012" y="2820"/>
                    <a:pt x="385" y="4003"/>
                    <a:pt x="141" y="5346"/>
                  </a:cubicBezTo>
                  <a:cubicBezTo>
                    <a:pt x="-103" y="6689"/>
                    <a:pt x="36" y="8194"/>
                    <a:pt x="280" y="9618"/>
                  </a:cubicBezTo>
                  <a:cubicBezTo>
                    <a:pt x="524" y="11041"/>
                    <a:pt x="872" y="12385"/>
                    <a:pt x="1256" y="13728"/>
                  </a:cubicBezTo>
                  <a:cubicBezTo>
                    <a:pt x="1639" y="15071"/>
                    <a:pt x="2057" y="16415"/>
                    <a:pt x="2684" y="17597"/>
                  </a:cubicBezTo>
                  <a:cubicBezTo>
                    <a:pt x="3311" y="18779"/>
                    <a:pt x="4147" y="19800"/>
                    <a:pt x="5227" y="20471"/>
                  </a:cubicBezTo>
                  <a:cubicBezTo>
                    <a:pt x="6307" y="21143"/>
                    <a:pt x="7631" y="21465"/>
                    <a:pt x="8990" y="21492"/>
                  </a:cubicBezTo>
                  <a:cubicBezTo>
                    <a:pt x="10349" y="21519"/>
                    <a:pt x="11742" y="21250"/>
                    <a:pt x="13171" y="20686"/>
                  </a:cubicBezTo>
                  <a:cubicBezTo>
                    <a:pt x="14599" y="20122"/>
                    <a:pt x="16062" y="19262"/>
                    <a:pt x="17456" y="18537"/>
                  </a:cubicBezTo>
                  <a:cubicBezTo>
                    <a:pt x="18849" y="17812"/>
                    <a:pt x="20173" y="17220"/>
                    <a:pt x="21497" y="16629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7" name="Line"/>
            <p:cNvSpPr/>
            <p:nvPr/>
          </p:nvSpPr>
          <p:spPr>
            <a:xfrm>
              <a:off x="5111415" y="388016"/>
              <a:ext cx="468413" cy="795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4" h="21564" extrusionOk="0">
                  <a:moveTo>
                    <a:pt x="14984" y="557"/>
                  </a:moveTo>
                  <a:cubicBezTo>
                    <a:pt x="13881" y="289"/>
                    <a:pt x="12778" y="20"/>
                    <a:pt x="11416" y="1"/>
                  </a:cubicBezTo>
                  <a:cubicBezTo>
                    <a:pt x="10054" y="-18"/>
                    <a:pt x="8432" y="212"/>
                    <a:pt x="6941" y="711"/>
                  </a:cubicBezTo>
                  <a:cubicBezTo>
                    <a:pt x="5449" y="1210"/>
                    <a:pt x="4086" y="1977"/>
                    <a:pt x="3049" y="2648"/>
                  </a:cubicBezTo>
                  <a:cubicBezTo>
                    <a:pt x="2011" y="3320"/>
                    <a:pt x="1297" y="3895"/>
                    <a:pt x="876" y="4317"/>
                  </a:cubicBezTo>
                  <a:cubicBezTo>
                    <a:pt x="454" y="4739"/>
                    <a:pt x="324" y="5008"/>
                    <a:pt x="486" y="5200"/>
                  </a:cubicBezTo>
                  <a:cubicBezTo>
                    <a:pt x="649" y="5392"/>
                    <a:pt x="1103" y="5507"/>
                    <a:pt x="2432" y="5775"/>
                  </a:cubicBezTo>
                  <a:cubicBezTo>
                    <a:pt x="3762" y="6044"/>
                    <a:pt x="5968" y="6466"/>
                    <a:pt x="7978" y="7003"/>
                  </a:cubicBezTo>
                  <a:cubicBezTo>
                    <a:pt x="9989" y="7540"/>
                    <a:pt x="11805" y="8192"/>
                    <a:pt x="13719" y="8979"/>
                  </a:cubicBezTo>
                  <a:cubicBezTo>
                    <a:pt x="15632" y="9765"/>
                    <a:pt x="17643" y="10686"/>
                    <a:pt x="19038" y="11741"/>
                  </a:cubicBezTo>
                  <a:cubicBezTo>
                    <a:pt x="20432" y="12796"/>
                    <a:pt x="21211" y="13986"/>
                    <a:pt x="21405" y="15137"/>
                  </a:cubicBezTo>
                  <a:cubicBezTo>
                    <a:pt x="21600" y="16288"/>
                    <a:pt x="21211" y="17400"/>
                    <a:pt x="20303" y="18378"/>
                  </a:cubicBezTo>
                  <a:cubicBezTo>
                    <a:pt x="19395" y="19357"/>
                    <a:pt x="17968" y="20201"/>
                    <a:pt x="16314" y="20757"/>
                  </a:cubicBezTo>
                  <a:cubicBezTo>
                    <a:pt x="14659" y="21313"/>
                    <a:pt x="12778" y="21582"/>
                    <a:pt x="10897" y="21563"/>
                  </a:cubicBezTo>
                  <a:cubicBezTo>
                    <a:pt x="9016" y="21544"/>
                    <a:pt x="7135" y="21237"/>
                    <a:pt x="5319" y="20891"/>
                  </a:cubicBezTo>
                  <a:cubicBezTo>
                    <a:pt x="3503" y="20546"/>
                    <a:pt x="1751" y="20162"/>
                    <a:pt x="0" y="19779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8" name="Line"/>
            <p:cNvSpPr/>
            <p:nvPr/>
          </p:nvSpPr>
          <p:spPr>
            <a:xfrm>
              <a:off x="5808182" y="676252"/>
              <a:ext cx="112758" cy="6700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559" extrusionOk="0">
                  <a:moveTo>
                    <a:pt x="0" y="0"/>
                  </a:moveTo>
                  <a:cubicBezTo>
                    <a:pt x="270" y="911"/>
                    <a:pt x="540" y="1823"/>
                    <a:pt x="1755" y="3258"/>
                  </a:cubicBezTo>
                  <a:cubicBezTo>
                    <a:pt x="2970" y="4694"/>
                    <a:pt x="5130" y="6653"/>
                    <a:pt x="6885" y="8408"/>
                  </a:cubicBezTo>
                  <a:cubicBezTo>
                    <a:pt x="8640" y="10162"/>
                    <a:pt x="9990" y="11711"/>
                    <a:pt x="11475" y="13397"/>
                  </a:cubicBezTo>
                  <a:cubicBezTo>
                    <a:pt x="12960" y="15084"/>
                    <a:pt x="14580" y="16906"/>
                    <a:pt x="16200" y="18205"/>
                  </a:cubicBezTo>
                  <a:cubicBezTo>
                    <a:pt x="17820" y="19504"/>
                    <a:pt x="19440" y="20278"/>
                    <a:pt x="20385" y="20803"/>
                  </a:cubicBezTo>
                  <a:cubicBezTo>
                    <a:pt x="21330" y="21327"/>
                    <a:pt x="21600" y="21600"/>
                    <a:pt x="21465" y="21554"/>
                  </a:cubicBezTo>
                  <a:cubicBezTo>
                    <a:pt x="21330" y="21509"/>
                    <a:pt x="20790" y="21144"/>
                    <a:pt x="20250" y="2078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9" name="Line"/>
            <p:cNvSpPr/>
            <p:nvPr/>
          </p:nvSpPr>
          <p:spPr>
            <a:xfrm>
              <a:off x="5815677" y="571296"/>
              <a:ext cx="473334" cy="5904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6" h="21391" extrusionOk="0">
                  <a:moveTo>
                    <a:pt x="46" y="3802"/>
                  </a:moveTo>
                  <a:cubicBezTo>
                    <a:pt x="-19" y="3546"/>
                    <a:pt x="-83" y="3289"/>
                    <a:pt x="367" y="2853"/>
                  </a:cubicBezTo>
                  <a:cubicBezTo>
                    <a:pt x="817" y="2417"/>
                    <a:pt x="1781" y="1801"/>
                    <a:pt x="3260" y="1263"/>
                  </a:cubicBezTo>
                  <a:cubicBezTo>
                    <a:pt x="4738" y="724"/>
                    <a:pt x="6731" y="262"/>
                    <a:pt x="8628" y="83"/>
                  </a:cubicBezTo>
                  <a:cubicBezTo>
                    <a:pt x="10524" y="-97"/>
                    <a:pt x="12324" y="6"/>
                    <a:pt x="14028" y="493"/>
                  </a:cubicBezTo>
                  <a:cubicBezTo>
                    <a:pt x="15731" y="980"/>
                    <a:pt x="17338" y="1853"/>
                    <a:pt x="18399" y="3135"/>
                  </a:cubicBezTo>
                  <a:cubicBezTo>
                    <a:pt x="19460" y="4418"/>
                    <a:pt x="19974" y="6111"/>
                    <a:pt x="20488" y="7881"/>
                  </a:cubicBezTo>
                  <a:cubicBezTo>
                    <a:pt x="21003" y="9651"/>
                    <a:pt x="21517" y="11498"/>
                    <a:pt x="21485" y="13063"/>
                  </a:cubicBezTo>
                  <a:cubicBezTo>
                    <a:pt x="21453" y="14628"/>
                    <a:pt x="20874" y="15911"/>
                    <a:pt x="20038" y="16988"/>
                  </a:cubicBezTo>
                  <a:cubicBezTo>
                    <a:pt x="19203" y="18065"/>
                    <a:pt x="18110" y="18938"/>
                    <a:pt x="16471" y="19682"/>
                  </a:cubicBezTo>
                  <a:cubicBezTo>
                    <a:pt x="14831" y="20426"/>
                    <a:pt x="12646" y="21041"/>
                    <a:pt x="10781" y="21272"/>
                  </a:cubicBezTo>
                  <a:cubicBezTo>
                    <a:pt x="8917" y="21503"/>
                    <a:pt x="7374" y="21349"/>
                    <a:pt x="6024" y="21221"/>
                  </a:cubicBezTo>
                  <a:cubicBezTo>
                    <a:pt x="4674" y="21093"/>
                    <a:pt x="3517" y="20990"/>
                    <a:pt x="2360" y="20887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0" name="Line"/>
            <p:cNvSpPr/>
            <p:nvPr/>
          </p:nvSpPr>
          <p:spPr>
            <a:xfrm>
              <a:off x="6329599" y="560773"/>
              <a:ext cx="481247" cy="5310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5" h="21373" extrusionOk="0">
                  <a:moveTo>
                    <a:pt x="14684" y="544"/>
                  </a:moveTo>
                  <a:cubicBezTo>
                    <a:pt x="14684" y="1741"/>
                    <a:pt x="14684" y="2938"/>
                    <a:pt x="14747" y="3792"/>
                  </a:cubicBezTo>
                  <a:cubicBezTo>
                    <a:pt x="14811" y="4647"/>
                    <a:pt x="14937" y="5160"/>
                    <a:pt x="15064" y="5559"/>
                  </a:cubicBezTo>
                  <a:cubicBezTo>
                    <a:pt x="15191" y="5958"/>
                    <a:pt x="15317" y="6243"/>
                    <a:pt x="15349" y="6215"/>
                  </a:cubicBezTo>
                  <a:cubicBezTo>
                    <a:pt x="15381" y="6186"/>
                    <a:pt x="15317" y="5844"/>
                    <a:pt x="14811" y="4961"/>
                  </a:cubicBezTo>
                  <a:cubicBezTo>
                    <a:pt x="14304" y="4077"/>
                    <a:pt x="13354" y="2653"/>
                    <a:pt x="12657" y="1712"/>
                  </a:cubicBezTo>
                  <a:cubicBezTo>
                    <a:pt x="11960" y="772"/>
                    <a:pt x="11517" y="316"/>
                    <a:pt x="10535" y="116"/>
                  </a:cubicBezTo>
                  <a:cubicBezTo>
                    <a:pt x="9553" y="-83"/>
                    <a:pt x="8033" y="-26"/>
                    <a:pt x="6608" y="287"/>
                  </a:cubicBezTo>
                  <a:cubicBezTo>
                    <a:pt x="5182" y="601"/>
                    <a:pt x="3852" y="1171"/>
                    <a:pt x="2870" y="2054"/>
                  </a:cubicBezTo>
                  <a:cubicBezTo>
                    <a:pt x="1889" y="2938"/>
                    <a:pt x="1255" y="4134"/>
                    <a:pt x="843" y="5559"/>
                  </a:cubicBezTo>
                  <a:cubicBezTo>
                    <a:pt x="432" y="6984"/>
                    <a:pt x="242" y="8637"/>
                    <a:pt x="115" y="10347"/>
                  </a:cubicBezTo>
                  <a:cubicBezTo>
                    <a:pt x="-12" y="12056"/>
                    <a:pt x="-75" y="13823"/>
                    <a:pt x="147" y="15390"/>
                  </a:cubicBezTo>
                  <a:cubicBezTo>
                    <a:pt x="368" y="16958"/>
                    <a:pt x="875" y="18325"/>
                    <a:pt x="1794" y="19351"/>
                  </a:cubicBezTo>
                  <a:cubicBezTo>
                    <a:pt x="2712" y="20377"/>
                    <a:pt x="4042" y="21061"/>
                    <a:pt x="5436" y="21289"/>
                  </a:cubicBezTo>
                  <a:cubicBezTo>
                    <a:pt x="6829" y="21517"/>
                    <a:pt x="8286" y="21289"/>
                    <a:pt x="9743" y="20491"/>
                  </a:cubicBezTo>
                  <a:cubicBezTo>
                    <a:pt x="11200" y="19693"/>
                    <a:pt x="12657" y="18325"/>
                    <a:pt x="13575" y="16644"/>
                  </a:cubicBezTo>
                  <a:cubicBezTo>
                    <a:pt x="14494" y="14963"/>
                    <a:pt x="14874" y="12968"/>
                    <a:pt x="14937" y="11087"/>
                  </a:cubicBezTo>
                  <a:cubicBezTo>
                    <a:pt x="15001" y="9207"/>
                    <a:pt x="14747" y="7440"/>
                    <a:pt x="14589" y="6329"/>
                  </a:cubicBezTo>
                  <a:cubicBezTo>
                    <a:pt x="14431" y="5217"/>
                    <a:pt x="14367" y="4761"/>
                    <a:pt x="14367" y="4391"/>
                  </a:cubicBezTo>
                  <a:cubicBezTo>
                    <a:pt x="14367" y="4020"/>
                    <a:pt x="14431" y="3735"/>
                    <a:pt x="14557" y="3735"/>
                  </a:cubicBezTo>
                  <a:cubicBezTo>
                    <a:pt x="14684" y="3735"/>
                    <a:pt x="14874" y="4020"/>
                    <a:pt x="15191" y="5046"/>
                  </a:cubicBezTo>
                  <a:cubicBezTo>
                    <a:pt x="15507" y="6072"/>
                    <a:pt x="15951" y="7839"/>
                    <a:pt x="16553" y="9663"/>
                  </a:cubicBezTo>
                  <a:cubicBezTo>
                    <a:pt x="17154" y="11486"/>
                    <a:pt x="17914" y="13367"/>
                    <a:pt x="18643" y="14991"/>
                  </a:cubicBezTo>
                  <a:cubicBezTo>
                    <a:pt x="19371" y="16616"/>
                    <a:pt x="20068" y="17983"/>
                    <a:pt x="20543" y="18753"/>
                  </a:cubicBezTo>
                  <a:cubicBezTo>
                    <a:pt x="21018" y="19522"/>
                    <a:pt x="21272" y="19693"/>
                    <a:pt x="21525" y="19864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1" name="Line"/>
            <p:cNvSpPr/>
            <p:nvPr/>
          </p:nvSpPr>
          <p:spPr>
            <a:xfrm>
              <a:off x="6887320" y="530384"/>
              <a:ext cx="472891" cy="10226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0" h="21514" extrusionOk="0">
                  <a:moveTo>
                    <a:pt x="17796" y="745"/>
                  </a:moveTo>
                  <a:cubicBezTo>
                    <a:pt x="17925" y="1341"/>
                    <a:pt x="18054" y="1937"/>
                    <a:pt x="18150" y="2324"/>
                  </a:cubicBezTo>
                  <a:cubicBezTo>
                    <a:pt x="18247" y="2711"/>
                    <a:pt x="18312" y="2890"/>
                    <a:pt x="18279" y="2890"/>
                  </a:cubicBezTo>
                  <a:cubicBezTo>
                    <a:pt x="18247" y="2890"/>
                    <a:pt x="18118" y="2711"/>
                    <a:pt x="17473" y="2249"/>
                  </a:cubicBezTo>
                  <a:cubicBezTo>
                    <a:pt x="16829" y="1788"/>
                    <a:pt x="15668" y="1043"/>
                    <a:pt x="14346" y="596"/>
                  </a:cubicBezTo>
                  <a:cubicBezTo>
                    <a:pt x="13024" y="149"/>
                    <a:pt x="11541" y="0"/>
                    <a:pt x="10220" y="0"/>
                  </a:cubicBezTo>
                  <a:cubicBezTo>
                    <a:pt x="8898" y="0"/>
                    <a:pt x="7737" y="149"/>
                    <a:pt x="6641" y="536"/>
                  </a:cubicBezTo>
                  <a:cubicBezTo>
                    <a:pt x="5545" y="924"/>
                    <a:pt x="4513" y="1549"/>
                    <a:pt x="3804" y="2354"/>
                  </a:cubicBezTo>
                  <a:cubicBezTo>
                    <a:pt x="3095" y="3158"/>
                    <a:pt x="2708" y="4141"/>
                    <a:pt x="2547" y="5184"/>
                  </a:cubicBezTo>
                  <a:cubicBezTo>
                    <a:pt x="2386" y="6227"/>
                    <a:pt x="2450" y="7329"/>
                    <a:pt x="2869" y="8297"/>
                  </a:cubicBezTo>
                  <a:cubicBezTo>
                    <a:pt x="3288" y="9266"/>
                    <a:pt x="4062" y="10100"/>
                    <a:pt x="5255" y="10621"/>
                  </a:cubicBezTo>
                  <a:cubicBezTo>
                    <a:pt x="6448" y="11143"/>
                    <a:pt x="8060" y="11351"/>
                    <a:pt x="9672" y="11247"/>
                  </a:cubicBezTo>
                  <a:cubicBezTo>
                    <a:pt x="11284" y="11143"/>
                    <a:pt x="12896" y="10726"/>
                    <a:pt x="14217" y="10145"/>
                  </a:cubicBezTo>
                  <a:cubicBezTo>
                    <a:pt x="15539" y="9564"/>
                    <a:pt x="16571" y="8819"/>
                    <a:pt x="17280" y="8044"/>
                  </a:cubicBezTo>
                  <a:cubicBezTo>
                    <a:pt x="17989" y="7270"/>
                    <a:pt x="18376" y="6465"/>
                    <a:pt x="18537" y="5556"/>
                  </a:cubicBezTo>
                  <a:cubicBezTo>
                    <a:pt x="18699" y="4648"/>
                    <a:pt x="18634" y="3635"/>
                    <a:pt x="18537" y="3009"/>
                  </a:cubicBezTo>
                  <a:cubicBezTo>
                    <a:pt x="18441" y="2383"/>
                    <a:pt x="18312" y="2145"/>
                    <a:pt x="18247" y="2100"/>
                  </a:cubicBezTo>
                  <a:cubicBezTo>
                    <a:pt x="18183" y="2056"/>
                    <a:pt x="18183" y="2205"/>
                    <a:pt x="18279" y="2741"/>
                  </a:cubicBezTo>
                  <a:cubicBezTo>
                    <a:pt x="18376" y="3277"/>
                    <a:pt x="18570" y="4201"/>
                    <a:pt x="18956" y="5199"/>
                  </a:cubicBezTo>
                  <a:cubicBezTo>
                    <a:pt x="19343" y="6197"/>
                    <a:pt x="19924" y="7270"/>
                    <a:pt x="20375" y="8402"/>
                  </a:cubicBezTo>
                  <a:cubicBezTo>
                    <a:pt x="20826" y="9534"/>
                    <a:pt x="21149" y="10726"/>
                    <a:pt x="21342" y="11887"/>
                  </a:cubicBezTo>
                  <a:cubicBezTo>
                    <a:pt x="21536" y="13049"/>
                    <a:pt x="21600" y="14182"/>
                    <a:pt x="21439" y="15224"/>
                  </a:cubicBezTo>
                  <a:cubicBezTo>
                    <a:pt x="21278" y="16267"/>
                    <a:pt x="20891" y="17220"/>
                    <a:pt x="20117" y="18084"/>
                  </a:cubicBezTo>
                  <a:cubicBezTo>
                    <a:pt x="19343" y="18948"/>
                    <a:pt x="18183" y="19723"/>
                    <a:pt x="16861" y="20319"/>
                  </a:cubicBezTo>
                  <a:cubicBezTo>
                    <a:pt x="15539" y="20915"/>
                    <a:pt x="14056" y="21332"/>
                    <a:pt x="12573" y="21466"/>
                  </a:cubicBezTo>
                  <a:cubicBezTo>
                    <a:pt x="11090" y="21600"/>
                    <a:pt x="9607" y="21451"/>
                    <a:pt x="7641" y="21079"/>
                  </a:cubicBezTo>
                  <a:cubicBezTo>
                    <a:pt x="5674" y="20706"/>
                    <a:pt x="3224" y="20110"/>
                    <a:pt x="1870" y="19753"/>
                  </a:cubicBezTo>
                  <a:cubicBezTo>
                    <a:pt x="516" y="19395"/>
                    <a:pt x="258" y="19276"/>
                    <a:pt x="0" y="19157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2" name="Line"/>
            <p:cNvSpPr/>
            <p:nvPr/>
          </p:nvSpPr>
          <p:spPr>
            <a:xfrm>
              <a:off x="7375905" y="507938"/>
              <a:ext cx="407865" cy="593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16" extrusionOk="0">
                  <a:moveTo>
                    <a:pt x="0" y="8253"/>
                  </a:moveTo>
                  <a:cubicBezTo>
                    <a:pt x="675" y="7945"/>
                    <a:pt x="1350" y="7637"/>
                    <a:pt x="3112" y="7432"/>
                  </a:cubicBezTo>
                  <a:cubicBezTo>
                    <a:pt x="4875" y="7227"/>
                    <a:pt x="7725" y="7124"/>
                    <a:pt x="10312" y="7227"/>
                  </a:cubicBezTo>
                  <a:cubicBezTo>
                    <a:pt x="12900" y="7329"/>
                    <a:pt x="15225" y="7637"/>
                    <a:pt x="16613" y="7842"/>
                  </a:cubicBezTo>
                  <a:cubicBezTo>
                    <a:pt x="18000" y="8047"/>
                    <a:pt x="18450" y="8150"/>
                    <a:pt x="18863" y="8253"/>
                  </a:cubicBezTo>
                  <a:cubicBezTo>
                    <a:pt x="19275" y="8355"/>
                    <a:pt x="19650" y="8458"/>
                    <a:pt x="19688" y="8355"/>
                  </a:cubicBezTo>
                  <a:cubicBezTo>
                    <a:pt x="19725" y="8253"/>
                    <a:pt x="19425" y="7945"/>
                    <a:pt x="18863" y="7047"/>
                  </a:cubicBezTo>
                  <a:cubicBezTo>
                    <a:pt x="18300" y="6149"/>
                    <a:pt x="17475" y="4661"/>
                    <a:pt x="16350" y="3507"/>
                  </a:cubicBezTo>
                  <a:cubicBezTo>
                    <a:pt x="15225" y="2352"/>
                    <a:pt x="13800" y="1531"/>
                    <a:pt x="12038" y="967"/>
                  </a:cubicBezTo>
                  <a:cubicBezTo>
                    <a:pt x="10275" y="403"/>
                    <a:pt x="8175" y="95"/>
                    <a:pt x="6787" y="18"/>
                  </a:cubicBezTo>
                  <a:cubicBezTo>
                    <a:pt x="5400" y="-59"/>
                    <a:pt x="4725" y="95"/>
                    <a:pt x="3862" y="813"/>
                  </a:cubicBezTo>
                  <a:cubicBezTo>
                    <a:pt x="3000" y="1531"/>
                    <a:pt x="1950" y="2814"/>
                    <a:pt x="1425" y="4456"/>
                  </a:cubicBezTo>
                  <a:cubicBezTo>
                    <a:pt x="900" y="6098"/>
                    <a:pt x="900" y="8099"/>
                    <a:pt x="1125" y="9997"/>
                  </a:cubicBezTo>
                  <a:cubicBezTo>
                    <a:pt x="1350" y="11895"/>
                    <a:pt x="1800" y="13691"/>
                    <a:pt x="2737" y="15333"/>
                  </a:cubicBezTo>
                  <a:cubicBezTo>
                    <a:pt x="3675" y="16975"/>
                    <a:pt x="5100" y="18463"/>
                    <a:pt x="7087" y="19591"/>
                  </a:cubicBezTo>
                  <a:cubicBezTo>
                    <a:pt x="9075" y="20720"/>
                    <a:pt x="11625" y="21490"/>
                    <a:pt x="13950" y="21515"/>
                  </a:cubicBezTo>
                  <a:cubicBezTo>
                    <a:pt x="16275" y="21541"/>
                    <a:pt x="18375" y="20823"/>
                    <a:pt x="19613" y="20258"/>
                  </a:cubicBezTo>
                  <a:cubicBezTo>
                    <a:pt x="20850" y="19694"/>
                    <a:pt x="21225" y="19284"/>
                    <a:pt x="21600" y="18873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3" name="Line"/>
            <p:cNvSpPr/>
            <p:nvPr/>
          </p:nvSpPr>
          <p:spPr>
            <a:xfrm>
              <a:off x="7947460" y="255643"/>
              <a:ext cx="68025" cy="8624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4" h="21600" extrusionOk="0">
                  <a:moveTo>
                    <a:pt x="624" y="0"/>
                  </a:moveTo>
                  <a:cubicBezTo>
                    <a:pt x="183" y="1135"/>
                    <a:pt x="-258" y="2270"/>
                    <a:pt x="183" y="3476"/>
                  </a:cubicBezTo>
                  <a:cubicBezTo>
                    <a:pt x="624" y="4682"/>
                    <a:pt x="1946" y="5959"/>
                    <a:pt x="3930" y="7289"/>
                  </a:cubicBezTo>
                  <a:cubicBezTo>
                    <a:pt x="5913" y="8619"/>
                    <a:pt x="8558" y="10002"/>
                    <a:pt x="11424" y="11332"/>
                  </a:cubicBezTo>
                  <a:cubicBezTo>
                    <a:pt x="14289" y="12662"/>
                    <a:pt x="17375" y="13939"/>
                    <a:pt x="19138" y="15216"/>
                  </a:cubicBezTo>
                  <a:cubicBezTo>
                    <a:pt x="20901" y="16493"/>
                    <a:pt x="21342" y="17769"/>
                    <a:pt x="21122" y="18692"/>
                  </a:cubicBezTo>
                  <a:cubicBezTo>
                    <a:pt x="20901" y="19614"/>
                    <a:pt x="20020" y="20181"/>
                    <a:pt x="18036" y="20607"/>
                  </a:cubicBezTo>
                  <a:cubicBezTo>
                    <a:pt x="16052" y="21033"/>
                    <a:pt x="12966" y="21316"/>
                    <a:pt x="9881" y="216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4" name="Line"/>
            <p:cNvSpPr/>
            <p:nvPr/>
          </p:nvSpPr>
          <p:spPr>
            <a:xfrm>
              <a:off x="7843249" y="604026"/>
              <a:ext cx="284656" cy="977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3116" y="20348"/>
                    <a:pt x="6233" y="19096"/>
                    <a:pt x="9833" y="15496"/>
                  </a:cubicBezTo>
                  <a:cubicBezTo>
                    <a:pt x="13433" y="11896"/>
                    <a:pt x="17516" y="5948"/>
                    <a:pt x="21600" y="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5" name="Line"/>
            <p:cNvSpPr/>
            <p:nvPr/>
          </p:nvSpPr>
          <p:spPr>
            <a:xfrm>
              <a:off x="8243246" y="298129"/>
              <a:ext cx="79461" cy="743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2" h="21600" extrusionOk="0">
                  <a:moveTo>
                    <a:pt x="3242" y="0"/>
                  </a:moveTo>
                  <a:cubicBezTo>
                    <a:pt x="1726" y="123"/>
                    <a:pt x="210" y="247"/>
                    <a:pt x="20" y="658"/>
                  </a:cubicBezTo>
                  <a:cubicBezTo>
                    <a:pt x="-169" y="1070"/>
                    <a:pt x="968" y="1769"/>
                    <a:pt x="3242" y="2859"/>
                  </a:cubicBezTo>
                  <a:cubicBezTo>
                    <a:pt x="5515" y="3950"/>
                    <a:pt x="8926" y="5431"/>
                    <a:pt x="11578" y="6974"/>
                  </a:cubicBezTo>
                  <a:cubicBezTo>
                    <a:pt x="14231" y="8517"/>
                    <a:pt x="16126" y="10121"/>
                    <a:pt x="17831" y="11746"/>
                  </a:cubicBezTo>
                  <a:cubicBezTo>
                    <a:pt x="19536" y="13371"/>
                    <a:pt x="21052" y="15017"/>
                    <a:pt x="21242" y="16498"/>
                  </a:cubicBezTo>
                  <a:cubicBezTo>
                    <a:pt x="21431" y="17979"/>
                    <a:pt x="20294" y="19296"/>
                    <a:pt x="18399" y="20119"/>
                  </a:cubicBezTo>
                  <a:cubicBezTo>
                    <a:pt x="16505" y="20942"/>
                    <a:pt x="13852" y="21271"/>
                    <a:pt x="11199" y="216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6" name="Line"/>
            <p:cNvSpPr/>
            <p:nvPr/>
          </p:nvSpPr>
          <p:spPr>
            <a:xfrm>
              <a:off x="8174638" y="570038"/>
              <a:ext cx="284655" cy="169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3869" y="19800"/>
                    <a:pt x="7737" y="18000"/>
                    <a:pt x="11337" y="14400"/>
                  </a:cubicBezTo>
                  <a:cubicBezTo>
                    <a:pt x="14937" y="10800"/>
                    <a:pt x="18269" y="5400"/>
                    <a:pt x="21600" y="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7" name="Line"/>
            <p:cNvSpPr/>
            <p:nvPr/>
          </p:nvSpPr>
          <p:spPr>
            <a:xfrm>
              <a:off x="8616489" y="587032"/>
              <a:ext cx="15857" cy="407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53" h="21600" extrusionOk="0">
                  <a:moveTo>
                    <a:pt x="0" y="0"/>
                  </a:moveTo>
                  <a:cubicBezTo>
                    <a:pt x="0" y="2325"/>
                    <a:pt x="0" y="4650"/>
                    <a:pt x="4500" y="7350"/>
                  </a:cubicBezTo>
                  <a:cubicBezTo>
                    <a:pt x="9000" y="10050"/>
                    <a:pt x="18000" y="13125"/>
                    <a:pt x="19800" y="15563"/>
                  </a:cubicBezTo>
                  <a:cubicBezTo>
                    <a:pt x="21600" y="18000"/>
                    <a:pt x="16200" y="19800"/>
                    <a:pt x="10800" y="216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8" name="Line"/>
            <p:cNvSpPr/>
            <p:nvPr/>
          </p:nvSpPr>
          <p:spPr>
            <a:xfrm>
              <a:off x="8684467" y="425586"/>
              <a:ext cx="4249" cy="8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14400" y="14400"/>
                    <a:pt x="7200" y="7200"/>
                    <a:pt x="0" y="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9" name="Line"/>
            <p:cNvSpPr/>
            <p:nvPr/>
          </p:nvSpPr>
          <p:spPr>
            <a:xfrm>
              <a:off x="5015114" y="2163253"/>
              <a:ext cx="186938" cy="814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67" extrusionOk="0">
                  <a:moveTo>
                    <a:pt x="1309" y="0"/>
                  </a:moveTo>
                  <a:cubicBezTo>
                    <a:pt x="655" y="150"/>
                    <a:pt x="0" y="300"/>
                    <a:pt x="0" y="713"/>
                  </a:cubicBezTo>
                  <a:cubicBezTo>
                    <a:pt x="0" y="1125"/>
                    <a:pt x="655" y="1800"/>
                    <a:pt x="1636" y="2813"/>
                  </a:cubicBezTo>
                  <a:cubicBezTo>
                    <a:pt x="2618" y="3825"/>
                    <a:pt x="3927" y="5175"/>
                    <a:pt x="5073" y="6544"/>
                  </a:cubicBezTo>
                  <a:cubicBezTo>
                    <a:pt x="6218" y="7913"/>
                    <a:pt x="7200" y="9300"/>
                    <a:pt x="8427" y="10631"/>
                  </a:cubicBezTo>
                  <a:cubicBezTo>
                    <a:pt x="9655" y="11962"/>
                    <a:pt x="11127" y="13237"/>
                    <a:pt x="12682" y="14512"/>
                  </a:cubicBezTo>
                  <a:cubicBezTo>
                    <a:pt x="14236" y="15787"/>
                    <a:pt x="15873" y="17062"/>
                    <a:pt x="17264" y="18131"/>
                  </a:cubicBezTo>
                  <a:cubicBezTo>
                    <a:pt x="18655" y="19200"/>
                    <a:pt x="19800" y="20062"/>
                    <a:pt x="20536" y="20644"/>
                  </a:cubicBezTo>
                  <a:cubicBezTo>
                    <a:pt x="21273" y="21225"/>
                    <a:pt x="21600" y="21525"/>
                    <a:pt x="21600" y="21562"/>
                  </a:cubicBezTo>
                  <a:cubicBezTo>
                    <a:pt x="21600" y="21600"/>
                    <a:pt x="21273" y="21375"/>
                    <a:pt x="20945" y="21131"/>
                  </a:cubicBezTo>
                  <a:cubicBezTo>
                    <a:pt x="20618" y="20887"/>
                    <a:pt x="20291" y="20625"/>
                    <a:pt x="19964" y="20362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10" name="Line"/>
            <p:cNvSpPr/>
            <p:nvPr/>
          </p:nvSpPr>
          <p:spPr>
            <a:xfrm>
              <a:off x="5012541" y="2075990"/>
              <a:ext cx="557635" cy="5887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3" h="21381" extrusionOk="0">
                  <a:moveTo>
                    <a:pt x="45" y="4867"/>
                  </a:moveTo>
                  <a:cubicBezTo>
                    <a:pt x="-10" y="4609"/>
                    <a:pt x="-64" y="4352"/>
                    <a:pt x="208" y="3967"/>
                  </a:cubicBezTo>
                  <a:cubicBezTo>
                    <a:pt x="480" y="3581"/>
                    <a:pt x="1079" y="3067"/>
                    <a:pt x="2031" y="2449"/>
                  </a:cubicBezTo>
                  <a:cubicBezTo>
                    <a:pt x="2983" y="1832"/>
                    <a:pt x="4289" y="1112"/>
                    <a:pt x="5866" y="624"/>
                  </a:cubicBezTo>
                  <a:cubicBezTo>
                    <a:pt x="7444" y="135"/>
                    <a:pt x="9294" y="-122"/>
                    <a:pt x="11008" y="58"/>
                  </a:cubicBezTo>
                  <a:cubicBezTo>
                    <a:pt x="12722" y="238"/>
                    <a:pt x="14300" y="855"/>
                    <a:pt x="15769" y="1832"/>
                  </a:cubicBezTo>
                  <a:cubicBezTo>
                    <a:pt x="17238" y="2809"/>
                    <a:pt x="18598" y="4147"/>
                    <a:pt x="19523" y="5561"/>
                  </a:cubicBezTo>
                  <a:cubicBezTo>
                    <a:pt x="20448" y="6975"/>
                    <a:pt x="20938" y="8467"/>
                    <a:pt x="21210" y="9932"/>
                  </a:cubicBezTo>
                  <a:cubicBezTo>
                    <a:pt x="21482" y="11398"/>
                    <a:pt x="21536" y="12838"/>
                    <a:pt x="21128" y="14407"/>
                  </a:cubicBezTo>
                  <a:cubicBezTo>
                    <a:pt x="20720" y="15975"/>
                    <a:pt x="19849" y="17672"/>
                    <a:pt x="18734" y="18881"/>
                  </a:cubicBezTo>
                  <a:cubicBezTo>
                    <a:pt x="17619" y="20089"/>
                    <a:pt x="16258" y="20809"/>
                    <a:pt x="14626" y="21144"/>
                  </a:cubicBezTo>
                  <a:cubicBezTo>
                    <a:pt x="12994" y="21478"/>
                    <a:pt x="11090" y="21427"/>
                    <a:pt x="9512" y="21195"/>
                  </a:cubicBezTo>
                  <a:cubicBezTo>
                    <a:pt x="7934" y="20964"/>
                    <a:pt x="6683" y="20552"/>
                    <a:pt x="5431" y="20141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11" name="Line"/>
            <p:cNvSpPr/>
            <p:nvPr/>
          </p:nvSpPr>
          <p:spPr>
            <a:xfrm>
              <a:off x="5761828" y="2014553"/>
              <a:ext cx="410168" cy="606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9" h="21576" extrusionOk="0">
                  <a:moveTo>
                    <a:pt x="11221" y="1813"/>
                  </a:moveTo>
                  <a:cubicBezTo>
                    <a:pt x="10339" y="1662"/>
                    <a:pt x="9457" y="1510"/>
                    <a:pt x="8466" y="1787"/>
                  </a:cubicBezTo>
                  <a:cubicBezTo>
                    <a:pt x="7474" y="2064"/>
                    <a:pt x="6372" y="2769"/>
                    <a:pt x="5270" y="3650"/>
                  </a:cubicBezTo>
                  <a:cubicBezTo>
                    <a:pt x="4168" y="4531"/>
                    <a:pt x="3066" y="5589"/>
                    <a:pt x="2111" y="6948"/>
                  </a:cubicBezTo>
                  <a:cubicBezTo>
                    <a:pt x="1155" y="8308"/>
                    <a:pt x="347" y="9969"/>
                    <a:pt x="90" y="11580"/>
                  </a:cubicBezTo>
                  <a:cubicBezTo>
                    <a:pt x="-167" y="13192"/>
                    <a:pt x="127" y="14752"/>
                    <a:pt x="935" y="16263"/>
                  </a:cubicBezTo>
                  <a:cubicBezTo>
                    <a:pt x="1743" y="17773"/>
                    <a:pt x="3066" y="19234"/>
                    <a:pt x="4755" y="20190"/>
                  </a:cubicBezTo>
                  <a:cubicBezTo>
                    <a:pt x="6445" y="21147"/>
                    <a:pt x="8502" y="21600"/>
                    <a:pt x="10376" y="21575"/>
                  </a:cubicBezTo>
                  <a:cubicBezTo>
                    <a:pt x="12249" y="21550"/>
                    <a:pt x="13939" y="21046"/>
                    <a:pt x="15408" y="20215"/>
                  </a:cubicBezTo>
                  <a:cubicBezTo>
                    <a:pt x="16878" y="19385"/>
                    <a:pt x="18127" y="18227"/>
                    <a:pt x="19045" y="16968"/>
                  </a:cubicBezTo>
                  <a:cubicBezTo>
                    <a:pt x="19964" y="15709"/>
                    <a:pt x="20551" y="14350"/>
                    <a:pt x="20919" y="13015"/>
                  </a:cubicBezTo>
                  <a:cubicBezTo>
                    <a:pt x="21286" y="11681"/>
                    <a:pt x="21433" y="10372"/>
                    <a:pt x="21066" y="9164"/>
                  </a:cubicBezTo>
                  <a:cubicBezTo>
                    <a:pt x="20698" y="7955"/>
                    <a:pt x="19817" y="6848"/>
                    <a:pt x="18421" y="5866"/>
                  </a:cubicBezTo>
                  <a:cubicBezTo>
                    <a:pt x="17025" y="4884"/>
                    <a:pt x="15115" y="4028"/>
                    <a:pt x="13682" y="3273"/>
                  </a:cubicBezTo>
                  <a:cubicBezTo>
                    <a:pt x="12249" y="2517"/>
                    <a:pt x="11294" y="1863"/>
                    <a:pt x="10743" y="1385"/>
                  </a:cubicBezTo>
                  <a:cubicBezTo>
                    <a:pt x="10192" y="906"/>
                    <a:pt x="10045" y="604"/>
                    <a:pt x="10045" y="403"/>
                  </a:cubicBezTo>
                  <a:cubicBezTo>
                    <a:pt x="10045" y="201"/>
                    <a:pt x="10192" y="101"/>
                    <a:pt x="10339" y="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12" name="Line"/>
            <p:cNvSpPr/>
            <p:nvPr/>
          </p:nvSpPr>
          <p:spPr>
            <a:xfrm>
              <a:off x="6292519" y="2142011"/>
              <a:ext cx="83932" cy="3866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6" h="21600" extrusionOk="0">
                  <a:moveTo>
                    <a:pt x="0" y="0"/>
                  </a:moveTo>
                  <a:cubicBezTo>
                    <a:pt x="0" y="1345"/>
                    <a:pt x="0" y="2690"/>
                    <a:pt x="2340" y="4747"/>
                  </a:cubicBezTo>
                  <a:cubicBezTo>
                    <a:pt x="4680" y="6804"/>
                    <a:pt x="9360" y="9574"/>
                    <a:pt x="12960" y="12145"/>
                  </a:cubicBezTo>
                  <a:cubicBezTo>
                    <a:pt x="16560" y="14716"/>
                    <a:pt x="19080" y="17090"/>
                    <a:pt x="20340" y="18514"/>
                  </a:cubicBezTo>
                  <a:cubicBezTo>
                    <a:pt x="21600" y="19938"/>
                    <a:pt x="21600" y="20413"/>
                    <a:pt x="20700" y="20769"/>
                  </a:cubicBezTo>
                  <a:cubicBezTo>
                    <a:pt x="19800" y="21125"/>
                    <a:pt x="18000" y="21363"/>
                    <a:pt x="16200" y="216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13" name="Line"/>
            <p:cNvSpPr/>
            <p:nvPr/>
          </p:nvSpPr>
          <p:spPr>
            <a:xfrm>
              <a:off x="6233039" y="1933830"/>
              <a:ext cx="12746" cy="1"/>
            </a:xfrm>
            <a:prstGeom prst="ellipse">
              <a:avLst/>
            </a:pr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14" name="Line"/>
            <p:cNvSpPr/>
            <p:nvPr/>
          </p:nvSpPr>
          <p:spPr>
            <a:xfrm>
              <a:off x="6613351" y="1989821"/>
              <a:ext cx="429507" cy="644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8" h="21469" extrusionOk="0">
                  <a:moveTo>
                    <a:pt x="11078" y="824"/>
                  </a:moveTo>
                  <a:cubicBezTo>
                    <a:pt x="10867" y="588"/>
                    <a:pt x="10656" y="352"/>
                    <a:pt x="10128" y="187"/>
                  </a:cubicBezTo>
                  <a:cubicBezTo>
                    <a:pt x="9600" y="22"/>
                    <a:pt x="8756" y="-72"/>
                    <a:pt x="7490" y="69"/>
                  </a:cubicBezTo>
                  <a:cubicBezTo>
                    <a:pt x="6223" y="211"/>
                    <a:pt x="4535" y="588"/>
                    <a:pt x="3198" y="1319"/>
                  </a:cubicBezTo>
                  <a:cubicBezTo>
                    <a:pt x="1861" y="2050"/>
                    <a:pt x="876" y="3135"/>
                    <a:pt x="384" y="3819"/>
                  </a:cubicBezTo>
                  <a:cubicBezTo>
                    <a:pt x="-109" y="4503"/>
                    <a:pt x="-109" y="4786"/>
                    <a:pt x="278" y="5139"/>
                  </a:cubicBezTo>
                  <a:cubicBezTo>
                    <a:pt x="665" y="5493"/>
                    <a:pt x="1439" y="5918"/>
                    <a:pt x="2881" y="6389"/>
                  </a:cubicBezTo>
                  <a:cubicBezTo>
                    <a:pt x="4324" y="6861"/>
                    <a:pt x="6434" y="7380"/>
                    <a:pt x="8615" y="8111"/>
                  </a:cubicBezTo>
                  <a:cubicBezTo>
                    <a:pt x="10797" y="8842"/>
                    <a:pt x="13048" y="9785"/>
                    <a:pt x="15088" y="10893"/>
                  </a:cubicBezTo>
                  <a:cubicBezTo>
                    <a:pt x="17129" y="12001"/>
                    <a:pt x="18958" y="13275"/>
                    <a:pt x="20049" y="14477"/>
                  </a:cubicBezTo>
                  <a:cubicBezTo>
                    <a:pt x="21139" y="15680"/>
                    <a:pt x="21491" y="16812"/>
                    <a:pt x="21280" y="17826"/>
                  </a:cubicBezTo>
                  <a:cubicBezTo>
                    <a:pt x="21069" y="18840"/>
                    <a:pt x="20295" y="19736"/>
                    <a:pt x="19028" y="20373"/>
                  </a:cubicBezTo>
                  <a:cubicBezTo>
                    <a:pt x="17762" y="21009"/>
                    <a:pt x="16003" y="21387"/>
                    <a:pt x="13998" y="21457"/>
                  </a:cubicBezTo>
                  <a:cubicBezTo>
                    <a:pt x="11993" y="21528"/>
                    <a:pt x="9741" y="21292"/>
                    <a:pt x="7701" y="20844"/>
                  </a:cubicBezTo>
                  <a:cubicBezTo>
                    <a:pt x="5660" y="20396"/>
                    <a:pt x="3831" y="19736"/>
                    <a:pt x="2670" y="19099"/>
                  </a:cubicBezTo>
                  <a:cubicBezTo>
                    <a:pt x="1509" y="18462"/>
                    <a:pt x="1017" y="17849"/>
                    <a:pt x="524" y="17236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15" name="Line"/>
            <p:cNvSpPr/>
            <p:nvPr/>
          </p:nvSpPr>
          <p:spPr>
            <a:xfrm>
              <a:off x="7125239" y="1962440"/>
              <a:ext cx="430240" cy="706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5" h="21471" extrusionOk="0">
                  <a:moveTo>
                    <a:pt x="15510" y="679"/>
                  </a:moveTo>
                  <a:cubicBezTo>
                    <a:pt x="14943" y="378"/>
                    <a:pt x="14376" y="77"/>
                    <a:pt x="13350" y="13"/>
                  </a:cubicBezTo>
                  <a:cubicBezTo>
                    <a:pt x="12323" y="-52"/>
                    <a:pt x="10835" y="120"/>
                    <a:pt x="9136" y="679"/>
                  </a:cubicBezTo>
                  <a:cubicBezTo>
                    <a:pt x="7436" y="1239"/>
                    <a:pt x="5524" y="2185"/>
                    <a:pt x="4249" y="3089"/>
                  </a:cubicBezTo>
                  <a:cubicBezTo>
                    <a:pt x="2974" y="3993"/>
                    <a:pt x="2337" y="4853"/>
                    <a:pt x="2266" y="5520"/>
                  </a:cubicBezTo>
                  <a:cubicBezTo>
                    <a:pt x="2195" y="6187"/>
                    <a:pt x="2691" y="6660"/>
                    <a:pt x="3824" y="7177"/>
                  </a:cubicBezTo>
                  <a:cubicBezTo>
                    <a:pt x="4957" y="7693"/>
                    <a:pt x="6728" y="8252"/>
                    <a:pt x="8675" y="8962"/>
                  </a:cubicBezTo>
                  <a:cubicBezTo>
                    <a:pt x="10623" y="9672"/>
                    <a:pt x="12748" y="10533"/>
                    <a:pt x="14730" y="11523"/>
                  </a:cubicBezTo>
                  <a:cubicBezTo>
                    <a:pt x="16713" y="12512"/>
                    <a:pt x="18555" y="13631"/>
                    <a:pt x="19723" y="14836"/>
                  </a:cubicBezTo>
                  <a:cubicBezTo>
                    <a:pt x="20892" y="16040"/>
                    <a:pt x="21388" y="17331"/>
                    <a:pt x="21494" y="18213"/>
                  </a:cubicBezTo>
                  <a:cubicBezTo>
                    <a:pt x="21600" y="19095"/>
                    <a:pt x="21317" y="19569"/>
                    <a:pt x="20431" y="20042"/>
                  </a:cubicBezTo>
                  <a:cubicBezTo>
                    <a:pt x="19546" y="20515"/>
                    <a:pt x="18059" y="20989"/>
                    <a:pt x="16218" y="21247"/>
                  </a:cubicBezTo>
                  <a:cubicBezTo>
                    <a:pt x="14376" y="21505"/>
                    <a:pt x="12181" y="21548"/>
                    <a:pt x="10092" y="21333"/>
                  </a:cubicBezTo>
                  <a:cubicBezTo>
                    <a:pt x="8003" y="21118"/>
                    <a:pt x="6020" y="20644"/>
                    <a:pt x="4355" y="20042"/>
                  </a:cubicBezTo>
                  <a:cubicBezTo>
                    <a:pt x="2691" y="19440"/>
                    <a:pt x="1346" y="18708"/>
                    <a:pt x="0" y="17977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16" name="Line"/>
            <p:cNvSpPr/>
            <p:nvPr/>
          </p:nvSpPr>
          <p:spPr>
            <a:xfrm>
              <a:off x="7658934" y="1955073"/>
              <a:ext cx="454646" cy="6302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extrusionOk="0">
                  <a:moveTo>
                    <a:pt x="9105" y="2039"/>
                  </a:moveTo>
                  <a:cubicBezTo>
                    <a:pt x="8302" y="1990"/>
                    <a:pt x="7500" y="1942"/>
                    <a:pt x="6731" y="2209"/>
                  </a:cubicBezTo>
                  <a:cubicBezTo>
                    <a:pt x="5962" y="2476"/>
                    <a:pt x="5226" y="3058"/>
                    <a:pt x="4256" y="4077"/>
                  </a:cubicBezTo>
                  <a:cubicBezTo>
                    <a:pt x="3287" y="5097"/>
                    <a:pt x="2083" y="6553"/>
                    <a:pt x="1280" y="8033"/>
                  </a:cubicBezTo>
                  <a:cubicBezTo>
                    <a:pt x="478" y="9514"/>
                    <a:pt x="77" y="11018"/>
                    <a:pt x="10" y="12547"/>
                  </a:cubicBezTo>
                  <a:cubicBezTo>
                    <a:pt x="-57" y="14076"/>
                    <a:pt x="210" y="15630"/>
                    <a:pt x="946" y="17013"/>
                  </a:cubicBezTo>
                  <a:cubicBezTo>
                    <a:pt x="1682" y="18396"/>
                    <a:pt x="2885" y="19610"/>
                    <a:pt x="4323" y="20411"/>
                  </a:cubicBezTo>
                  <a:cubicBezTo>
                    <a:pt x="5761" y="21212"/>
                    <a:pt x="7433" y="21600"/>
                    <a:pt x="9171" y="21600"/>
                  </a:cubicBezTo>
                  <a:cubicBezTo>
                    <a:pt x="10910" y="21600"/>
                    <a:pt x="12716" y="21212"/>
                    <a:pt x="14454" y="20435"/>
                  </a:cubicBezTo>
                  <a:cubicBezTo>
                    <a:pt x="16193" y="19658"/>
                    <a:pt x="17865" y="18493"/>
                    <a:pt x="19035" y="17280"/>
                  </a:cubicBezTo>
                  <a:cubicBezTo>
                    <a:pt x="20206" y="16067"/>
                    <a:pt x="20874" y="14805"/>
                    <a:pt x="21209" y="13542"/>
                  </a:cubicBezTo>
                  <a:cubicBezTo>
                    <a:pt x="21543" y="12280"/>
                    <a:pt x="21543" y="11018"/>
                    <a:pt x="21276" y="9805"/>
                  </a:cubicBezTo>
                  <a:cubicBezTo>
                    <a:pt x="21008" y="8591"/>
                    <a:pt x="20473" y="7427"/>
                    <a:pt x="19570" y="6237"/>
                  </a:cubicBezTo>
                  <a:cubicBezTo>
                    <a:pt x="18667" y="5048"/>
                    <a:pt x="17397" y="3835"/>
                    <a:pt x="16026" y="2791"/>
                  </a:cubicBezTo>
                  <a:cubicBezTo>
                    <a:pt x="14655" y="1747"/>
                    <a:pt x="13184" y="874"/>
                    <a:pt x="11713" y="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17" name="Line"/>
            <p:cNvSpPr/>
            <p:nvPr/>
          </p:nvSpPr>
          <p:spPr>
            <a:xfrm>
              <a:off x="8288534" y="1942327"/>
              <a:ext cx="94284" cy="585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3" h="21558" extrusionOk="0">
                  <a:moveTo>
                    <a:pt x="2120" y="0"/>
                  </a:moveTo>
                  <a:cubicBezTo>
                    <a:pt x="1153" y="209"/>
                    <a:pt x="185" y="417"/>
                    <a:pt x="24" y="809"/>
                  </a:cubicBezTo>
                  <a:cubicBezTo>
                    <a:pt x="-137" y="1200"/>
                    <a:pt x="508" y="1774"/>
                    <a:pt x="1959" y="3000"/>
                  </a:cubicBezTo>
                  <a:cubicBezTo>
                    <a:pt x="3409" y="4226"/>
                    <a:pt x="5666" y="6104"/>
                    <a:pt x="7600" y="7930"/>
                  </a:cubicBezTo>
                  <a:cubicBezTo>
                    <a:pt x="9535" y="9757"/>
                    <a:pt x="11147" y="11530"/>
                    <a:pt x="13403" y="13383"/>
                  </a:cubicBezTo>
                  <a:cubicBezTo>
                    <a:pt x="15660" y="15235"/>
                    <a:pt x="18562" y="17165"/>
                    <a:pt x="20012" y="18443"/>
                  </a:cubicBezTo>
                  <a:cubicBezTo>
                    <a:pt x="21463" y="19722"/>
                    <a:pt x="21463" y="20348"/>
                    <a:pt x="21463" y="20791"/>
                  </a:cubicBezTo>
                  <a:cubicBezTo>
                    <a:pt x="21463" y="21235"/>
                    <a:pt x="21463" y="21496"/>
                    <a:pt x="21463" y="21548"/>
                  </a:cubicBezTo>
                  <a:cubicBezTo>
                    <a:pt x="21463" y="21600"/>
                    <a:pt x="21463" y="21443"/>
                    <a:pt x="21463" y="21287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18" name="Line"/>
            <p:cNvSpPr/>
            <p:nvPr/>
          </p:nvSpPr>
          <p:spPr>
            <a:xfrm>
              <a:off x="8340332" y="1950710"/>
              <a:ext cx="462494" cy="6798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2" h="21514" extrusionOk="0">
                  <a:moveTo>
                    <a:pt x="0" y="8742"/>
                  </a:moveTo>
                  <a:cubicBezTo>
                    <a:pt x="132" y="7263"/>
                    <a:pt x="264" y="5785"/>
                    <a:pt x="661" y="4597"/>
                  </a:cubicBezTo>
                  <a:cubicBezTo>
                    <a:pt x="1057" y="3409"/>
                    <a:pt x="1717" y="2513"/>
                    <a:pt x="2906" y="1774"/>
                  </a:cubicBezTo>
                  <a:cubicBezTo>
                    <a:pt x="4095" y="1034"/>
                    <a:pt x="5813" y="452"/>
                    <a:pt x="7497" y="183"/>
                  </a:cubicBezTo>
                  <a:cubicBezTo>
                    <a:pt x="9182" y="-86"/>
                    <a:pt x="10833" y="-41"/>
                    <a:pt x="12286" y="205"/>
                  </a:cubicBezTo>
                  <a:cubicBezTo>
                    <a:pt x="13739" y="452"/>
                    <a:pt x="14994" y="900"/>
                    <a:pt x="16117" y="1617"/>
                  </a:cubicBezTo>
                  <a:cubicBezTo>
                    <a:pt x="17240" y="2334"/>
                    <a:pt x="18231" y="3320"/>
                    <a:pt x="19057" y="4597"/>
                  </a:cubicBezTo>
                  <a:cubicBezTo>
                    <a:pt x="19883" y="5874"/>
                    <a:pt x="20543" y="7443"/>
                    <a:pt x="20939" y="9034"/>
                  </a:cubicBezTo>
                  <a:cubicBezTo>
                    <a:pt x="21336" y="10624"/>
                    <a:pt x="21468" y="12238"/>
                    <a:pt x="21534" y="13896"/>
                  </a:cubicBezTo>
                  <a:cubicBezTo>
                    <a:pt x="21600" y="15554"/>
                    <a:pt x="21600" y="17257"/>
                    <a:pt x="21369" y="18534"/>
                  </a:cubicBezTo>
                  <a:cubicBezTo>
                    <a:pt x="21138" y="19811"/>
                    <a:pt x="20675" y="20663"/>
                    <a:pt x="20213" y="21514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19" name="Line"/>
            <p:cNvSpPr/>
            <p:nvPr/>
          </p:nvSpPr>
          <p:spPr>
            <a:xfrm>
              <a:off x="7834752" y="1980565"/>
              <a:ext cx="67978" cy="33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20" name="Line"/>
            <p:cNvSpPr/>
            <p:nvPr/>
          </p:nvSpPr>
          <p:spPr>
            <a:xfrm>
              <a:off x="5144064" y="3408081"/>
              <a:ext cx="126834" cy="8458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0" h="21600" extrusionOk="0">
                  <a:moveTo>
                    <a:pt x="559" y="0"/>
                  </a:moveTo>
                  <a:cubicBezTo>
                    <a:pt x="139" y="573"/>
                    <a:pt x="-280" y="1147"/>
                    <a:pt x="244" y="1943"/>
                  </a:cubicBezTo>
                  <a:cubicBezTo>
                    <a:pt x="769" y="2740"/>
                    <a:pt x="2237" y="3759"/>
                    <a:pt x="3495" y="4858"/>
                  </a:cubicBezTo>
                  <a:cubicBezTo>
                    <a:pt x="4753" y="5958"/>
                    <a:pt x="5802" y="7136"/>
                    <a:pt x="7060" y="8283"/>
                  </a:cubicBezTo>
                  <a:cubicBezTo>
                    <a:pt x="8318" y="9430"/>
                    <a:pt x="9786" y="10545"/>
                    <a:pt x="11254" y="11612"/>
                  </a:cubicBezTo>
                  <a:cubicBezTo>
                    <a:pt x="12722" y="12680"/>
                    <a:pt x="14190" y="13699"/>
                    <a:pt x="15658" y="14830"/>
                  </a:cubicBezTo>
                  <a:cubicBezTo>
                    <a:pt x="17126" y="15961"/>
                    <a:pt x="18594" y="17204"/>
                    <a:pt x="19642" y="18239"/>
                  </a:cubicBezTo>
                  <a:cubicBezTo>
                    <a:pt x="20691" y="19274"/>
                    <a:pt x="21320" y="20103"/>
                    <a:pt x="21320" y="20628"/>
                  </a:cubicBezTo>
                  <a:cubicBezTo>
                    <a:pt x="21320" y="21154"/>
                    <a:pt x="20691" y="21377"/>
                    <a:pt x="20062" y="216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21" name="Line"/>
            <p:cNvSpPr/>
            <p:nvPr/>
          </p:nvSpPr>
          <p:spPr>
            <a:xfrm>
              <a:off x="5214758" y="3544801"/>
              <a:ext cx="576367" cy="768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75" extrusionOk="0">
                  <a:moveTo>
                    <a:pt x="0" y="10292"/>
                  </a:moveTo>
                  <a:cubicBezTo>
                    <a:pt x="0" y="9560"/>
                    <a:pt x="0" y="8829"/>
                    <a:pt x="187" y="7818"/>
                  </a:cubicBezTo>
                  <a:cubicBezTo>
                    <a:pt x="374" y="6808"/>
                    <a:pt x="748" y="5519"/>
                    <a:pt x="1286" y="4456"/>
                  </a:cubicBezTo>
                  <a:cubicBezTo>
                    <a:pt x="1823" y="3394"/>
                    <a:pt x="2525" y="2558"/>
                    <a:pt x="3460" y="1878"/>
                  </a:cubicBezTo>
                  <a:cubicBezTo>
                    <a:pt x="4395" y="1199"/>
                    <a:pt x="5564" y="676"/>
                    <a:pt x="6966" y="345"/>
                  </a:cubicBezTo>
                  <a:cubicBezTo>
                    <a:pt x="8369" y="14"/>
                    <a:pt x="10005" y="-125"/>
                    <a:pt x="11478" y="136"/>
                  </a:cubicBezTo>
                  <a:cubicBezTo>
                    <a:pt x="12951" y="398"/>
                    <a:pt x="14260" y="1060"/>
                    <a:pt x="15218" y="1930"/>
                  </a:cubicBezTo>
                  <a:cubicBezTo>
                    <a:pt x="16177" y="2801"/>
                    <a:pt x="16784" y="3881"/>
                    <a:pt x="17229" y="5066"/>
                  </a:cubicBezTo>
                  <a:cubicBezTo>
                    <a:pt x="17673" y="6250"/>
                    <a:pt x="17953" y="7540"/>
                    <a:pt x="18210" y="8881"/>
                  </a:cubicBezTo>
                  <a:cubicBezTo>
                    <a:pt x="18468" y="10222"/>
                    <a:pt x="18701" y="11616"/>
                    <a:pt x="18958" y="13044"/>
                  </a:cubicBezTo>
                  <a:cubicBezTo>
                    <a:pt x="19216" y="14472"/>
                    <a:pt x="19496" y="15936"/>
                    <a:pt x="19847" y="17277"/>
                  </a:cubicBezTo>
                  <a:cubicBezTo>
                    <a:pt x="20197" y="18618"/>
                    <a:pt x="20618" y="19838"/>
                    <a:pt x="20922" y="20517"/>
                  </a:cubicBezTo>
                  <a:cubicBezTo>
                    <a:pt x="21226" y="21196"/>
                    <a:pt x="21413" y="21336"/>
                    <a:pt x="21600" y="21475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22" name="Line"/>
            <p:cNvSpPr/>
            <p:nvPr/>
          </p:nvSpPr>
          <p:spPr>
            <a:xfrm>
              <a:off x="5792796" y="3604892"/>
              <a:ext cx="350137" cy="618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7" h="21290" extrusionOk="0">
                  <a:moveTo>
                    <a:pt x="21497" y="2115"/>
                  </a:moveTo>
                  <a:cubicBezTo>
                    <a:pt x="20042" y="1299"/>
                    <a:pt x="18586" y="483"/>
                    <a:pt x="16978" y="161"/>
                  </a:cubicBezTo>
                  <a:cubicBezTo>
                    <a:pt x="15369" y="-161"/>
                    <a:pt x="13608" y="11"/>
                    <a:pt x="11731" y="590"/>
                  </a:cubicBezTo>
                  <a:cubicBezTo>
                    <a:pt x="9854" y="1170"/>
                    <a:pt x="7863" y="2158"/>
                    <a:pt x="6216" y="3339"/>
                  </a:cubicBezTo>
                  <a:cubicBezTo>
                    <a:pt x="4569" y="4520"/>
                    <a:pt x="3267" y="5894"/>
                    <a:pt x="2271" y="7290"/>
                  </a:cubicBezTo>
                  <a:cubicBezTo>
                    <a:pt x="1276" y="8685"/>
                    <a:pt x="586" y="10102"/>
                    <a:pt x="242" y="11519"/>
                  </a:cubicBezTo>
                  <a:cubicBezTo>
                    <a:pt x="-103" y="12936"/>
                    <a:pt x="-103" y="14354"/>
                    <a:pt x="395" y="15685"/>
                  </a:cubicBezTo>
                  <a:cubicBezTo>
                    <a:pt x="893" y="17016"/>
                    <a:pt x="1888" y="18261"/>
                    <a:pt x="3229" y="19249"/>
                  </a:cubicBezTo>
                  <a:cubicBezTo>
                    <a:pt x="4569" y="20237"/>
                    <a:pt x="6254" y="20967"/>
                    <a:pt x="8131" y="21203"/>
                  </a:cubicBezTo>
                  <a:cubicBezTo>
                    <a:pt x="10008" y="21439"/>
                    <a:pt x="12076" y="21181"/>
                    <a:pt x="13761" y="20645"/>
                  </a:cubicBezTo>
                  <a:cubicBezTo>
                    <a:pt x="15446" y="20108"/>
                    <a:pt x="16748" y="19292"/>
                    <a:pt x="17859" y="18433"/>
                  </a:cubicBezTo>
                  <a:cubicBezTo>
                    <a:pt x="18969" y="17574"/>
                    <a:pt x="19888" y="16672"/>
                    <a:pt x="20808" y="15771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23" name="Line"/>
            <p:cNvSpPr/>
            <p:nvPr/>
          </p:nvSpPr>
          <p:spPr>
            <a:xfrm>
              <a:off x="6139744" y="3662580"/>
              <a:ext cx="40615" cy="479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9" h="21600" extrusionOk="0">
                  <a:moveTo>
                    <a:pt x="3636" y="0"/>
                  </a:moveTo>
                  <a:cubicBezTo>
                    <a:pt x="1673" y="1744"/>
                    <a:pt x="-291" y="3487"/>
                    <a:pt x="36" y="5372"/>
                  </a:cubicBezTo>
                  <a:cubicBezTo>
                    <a:pt x="363" y="7256"/>
                    <a:pt x="2982" y="9281"/>
                    <a:pt x="6582" y="11222"/>
                  </a:cubicBezTo>
                  <a:cubicBezTo>
                    <a:pt x="10182" y="13162"/>
                    <a:pt x="14763" y="15019"/>
                    <a:pt x="17382" y="16734"/>
                  </a:cubicBezTo>
                  <a:cubicBezTo>
                    <a:pt x="20000" y="18450"/>
                    <a:pt x="20654" y="20025"/>
                    <a:pt x="21309" y="216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24" name="Line"/>
            <p:cNvSpPr/>
            <p:nvPr/>
          </p:nvSpPr>
          <p:spPr>
            <a:xfrm>
              <a:off x="6315093" y="3646246"/>
              <a:ext cx="747281" cy="5441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12" extrusionOk="0">
                  <a:moveTo>
                    <a:pt x="0" y="1089"/>
                  </a:moveTo>
                  <a:cubicBezTo>
                    <a:pt x="433" y="3013"/>
                    <a:pt x="865" y="4936"/>
                    <a:pt x="1298" y="6785"/>
                  </a:cubicBezTo>
                  <a:cubicBezTo>
                    <a:pt x="1731" y="8634"/>
                    <a:pt x="2164" y="10410"/>
                    <a:pt x="2524" y="11988"/>
                  </a:cubicBezTo>
                  <a:cubicBezTo>
                    <a:pt x="2885" y="13566"/>
                    <a:pt x="3173" y="14947"/>
                    <a:pt x="3390" y="16377"/>
                  </a:cubicBezTo>
                  <a:cubicBezTo>
                    <a:pt x="3606" y="17807"/>
                    <a:pt x="3750" y="19287"/>
                    <a:pt x="3822" y="20199"/>
                  </a:cubicBezTo>
                  <a:cubicBezTo>
                    <a:pt x="3894" y="21111"/>
                    <a:pt x="3894" y="21456"/>
                    <a:pt x="3876" y="21506"/>
                  </a:cubicBezTo>
                  <a:cubicBezTo>
                    <a:pt x="3858" y="21555"/>
                    <a:pt x="3822" y="21308"/>
                    <a:pt x="3750" y="20470"/>
                  </a:cubicBezTo>
                  <a:cubicBezTo>
                    <a:pt x="3678" y="19632"/>
                    <a:pt x="3570" y="18202"/>
                    <a:pt x="3372" y="16451"/>
                  </a:cubicBezTo>
                  <a:cubicBezTo>
                    <a:pt x="3173" y="14700"/>
                    <a:pt x="2885" y="12629"/>
                    <a:pt x="2632" y="10632"/>
                  </a:cubicBezTo>
                  <a:cubicBezTo>
                    <a:pt x="2380" y="8634"/>
                    <a:pt x="2164" y="6711"/>
                    <a:pt x="2073" y="5059"/>
                  </a:cubicBezTo>
                  <a:cubicBezTo>
                    <a:pt x="1983" y="3407"/>
                    <a:pt x="2019" y="2026"/>
                    <a:pt x="2308" y="1237"/>
                  </a:cubicBezTo>
                  <a:cubicBezTo>
                    <a:pt x="2596" y="448"/>
                    <a:pt x="3137" y="251"/>
                    <a:pt x="3931" y="350"/>
                  </a:cubicBezTo>
                  <a:cubicBezTo>
                    <a:pt x="4724" y="448"/>
                    <a:pt x="5770" y="843"/>
                    <a:pt x="6689" y="1706"/>
                  </a:cubicBezTo>
                  <a:cubicBezTo>
                    <a:pt x="7609" y="2569"/>
                    <a:pt x="8402" y="3900"/>
                    <a:pt x="9087" y="5478"/>
                  </a:cubicBezTo>
                  <a:cubicBezTo>
                    <a:pt x="9772" y="7056"/>
                    <a:pt x="10349" y="8881"/>
                    <a:pt x="10746" y="10755"/>
                  </a:cubicBezTo>
                  <a:cubicBezTo>
                    <a:pt x="11143" y="12629"/>
                    <a:pt x="11359" y="14552"/>
                    <a:pt x="11449" y="15662"/>
                  </a:cubicBezTo>
                  <a:cubicBezTo>
                    <a:pt x="11539" y="16771"/>
                    <a:pt x="11503" y="17067"/>
                    <a:pt x="11449" y="16993"/>
                  </a:cubicBezTo>
                  <a:cubicBezTo>
                    <a:pt x="11395" y="16919"/>
                    <a:pt x="11323" y="16476"/>
                    <a:pt x="11287" y="15366"/>
                  </a:cubicBezTo>
                  <a:cubicBezTo>
                    <a:pt x="11251" y="14256"/>
                    <a:pt x="11251" y="12481"/>
                    <a:pt x="11233" y="10632"/>
                  </a:cubicBezTo>
                  <a:cubicBezTo>
                    <a:pt x="11215" y="8782"/>
                    <a:pt x="11179" y="6859"/>
                    <a:pt x="11251" y="5182"/>
                  </a:cubicBezTo>
                  <a:cubicBezTo>
                    <a:pt x="11323" y="3506"/>
                    <a:pt x="11503" y="2076"/>
                    <a:pt x="12044" y="1188"/>
                  </a:cubicBezTo>
                  <a:cubicBezTo>
                    <a:pt x="12585" y="300"/>
                    <a:pt x="13486" y="-45"/>
                    <a:pt x="14442" y="4"/>
                  </a:cubicBezTo>
                  <a:cubicBezTo>
                    <a:pt x="15398" y="54"/>
                    <a:pt x="16407" y="497"/>
                    <a:pt x="17309" y="1434"/>
                  </a:cubicBezTo>
                  <a:cubicBezTo>
                    <a:pt x="18210" y="2371"/>
                    <a:pt x="19004" y="3802"/>
                    <a:pt x="19653" y="5454"/>
                  </a:cubicBezTo>
                  <a:cubicBezTo>
                    <a:pt x="20302" y="7106"/>
                    <a:pt x="20807" y="8980"/>
                    <a:pt x="21131" y="10730"/>
                  </a:cubicBezTo>
                  <a:cubicBezTo>
                    <a:pt x="21456" y="12481"/>
                    <a:pt x="21600" y="14108"/>
                    <a:pt x="21600" y="15440"/>
                  </a:cubicBezTo>
                  <a:cubicBezTo>
                    <a:pt x="21600" y="16771"/>
                    <a:pt x="21456" y="17807"/>
                    <a:pt x="21312" y="18843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25" name="Line"/>
            <p:cNvSpPr/>
            <p:nvPr/>
          </p:nvSpPr>
          <p:spPr>
            <a:xfrm>
              <a:off x="7138473" y="3318257"/>
              <a:ext cx="156598" cy="8084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extrusionOk="0">
                  <a:moveTo>
                    <a:pt x="0" y="0"/>
                  </a:moveTo>
                  <a:cubicBezTo>
                    <a:pt x="1371" y="1100"/>
                    <a:pt x="2743" y="2200"/>
                    <a:pt x="4200" y="3333"/>
                  </a:cubicBezTo>
                  <a:cubicBezTo>
                    <a:pt x="5657" y="4467"/>
                    <a:pt x="7200" y="5633"/>
                    <a:pt x="8914" y="6833"/>
                  </a:cubicBezTo>
                  <a:cubicBezTo>
                    <a:pt x="10629" y="8033"/>
                    <a:pt x="12514" y="9267"/>
                    <a:pt x="14229" y="10550"/>
                  </a:cubicBezTo>
                  <a:cubicBezTo>
                    <a:pt x="15943" y="11833"/>
                    <a:pt x="17486" y="13167"/>
                    <a:pt x="18686" y="14483"/>
                  </a:cubicBezTo>
                  <a:cubicBezTo>
                    <a:pt x="19886" y="15800"/>
                    <a:pt x="20743" y="17100"/>
                    <a:pt x="21171" y="18200"/>
                  </a:cubicBezTo>
                  <a:cubicBezTo>
                    <a:pt x="21600" y="19300"/>
                    <a:pt x="21600" y="20200"/>
                    <a:pt x="21343" y="20733"/>
                  </a:cubicBezTo>
                  <a:cubicBezTo>
                    <a:pt x="21086" y="21267"/>
                    <a:pt x="20571" y="21433"/>
                    <a:pt x="20057" y="216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26" name="Line"/>
            <p:cNvSpPr/>
            <p:nvPr/>
          </p:nvSpPr>
          <p:spPr>
            <a:xfrm>
              <a:off x="7261980" y="3600787"/>
              <a:ext cx="411683" cy="5303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9" h="21456" extrusionOk="0">
                  <a:moveTo>
                    <a:pt x="586" y="2803"/>
                  </a:moveTo>
                  <a:cubicBezTo>
                    <a:pt x="390" y="2550"/>
                    <a:pt x="195" y="2298"/>
                    <a:pt x="195" y="2071"/>
                  </a:cubicBezTo>
                  <a:cubicBezTo>
                    <a:pt x="195" y="1844"/>
                    <a:pt x="390" y="1642"/>
                    <a:pt x="1431" y="1289"/>
                  </a:cubicBezTo>
                  <a:cubicBezTo>
                    <a:pt x="2472" y="935"/>
                    <a:pt x="4359" y="431"/>
                    <a:pt x="6278" y="178"/>
                  </a:cubicBezTo>
                  <a:cubicBezTo>
                    <a:pt x="8198" y="-74"/>
                    <a:pt x="10149" y="-74"/>
                    <a:pt x="12134" y="279"/>
                  </a:cubicBezTo>
                  <a:cubicBezTo>
                    <a:pt x="14118" y="633"/>
                    <a:pt x="16135" y="1339"/>
                    <a:pt x="17696" y="2247"/>
                  </a:cubicBezTo>
                  <a:cubicBezTo>
                    <a:pt x="19258" y="3156"/>
                    <a:pt x="20364" y="4266"/>
                    <a:pt x="20949" y="5578"/>
                  </a:cubicBezTo>
                  <a:cubicBezTo>
                    <a:pt x="21535" y="6890"/>
                    <a:pt x="21600" y="8404"/>
                    <a:pt x="21275" y="9969"/>
                  </a:cubicBezTo>
                  <a:cubicBezTo>
                    <a:pt x="20949" y="11533"/>
                    <a:pt x="20234" y="13148"/>
                    <a:pt x="19160" y="14763"/>
                  </a:cubicBezTo>
                  <a:cubicBezTo>
                    <a:pt x="18087" y="16378"/>
                    <a:pt x="16655" y="17993"/>
                    <a:pt x="14996" y="19104"/>
                  </a:cubicBezTo>
                  <a:cubicBezTo>
                    <a:pt x="13337" y="20214"/>
                    <a:pt x="11451" y="20819"/>
                    <a:pt x="9661" y="21147"/>
                  </a:cubicBezTo>
                  <a:cubicBezTo>
                    <a:pt x="7872" y="21476"/>
                    <a:pt x="6181" y="21526"/>
                    <a:pt x="4587" y="21375"/>
                  </a:cubicBezTo>
                  <a:cubicBezTo>
                    <a:pt x="2993" y="21223"/>
                    <a:pt x="1496" y="20870"/>
                    <a:pt x="0" y="20517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27" name="Line"/>
            <p:cNvSpPr/>
            <p:nvPr/>
          </p:nvSpPr>
          <p:spPr>
            <a:xfrm>
              <a:off x="7785169" y="3580241"/>
              <a:ext cx="326390" cy="546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7" h="21486" extrusionOk="0">
                  <a:moveTo>
                    <a:pt x="2269" y="0"/>
                  </a:moveTo>
                  <a:cubicBezTo>
                    <a:pt x="1447" y="1325"/>
                    <a:pt x="626" y="2651"/>
                    <a:pt x="257" y="4222"/>
                  </a:cubicBezTo>
                  <a:cubicBezTo>
                    <a:pt x="-113" y="5793"/>
                    <a:pt x="-31" y="7609"/>
                    <a:pt x="174" y="9376"/>
                  </a:cubicBezTo>
                  <a:cubicBezTo>
                    <a:pt x="380" y="11144"/>
                    <a:pt x="708" y="12862"/>
                    <a:pt x="1201" y="14629"/>
                  </a:cubicBezTo>
                  <a:cubicBezTo>
                    <a:pt x="1694" y="16396"/>
                    <a:pt x="2351" y="18213"/>
                    <a:pt x="3254" y="19440"/>
                  </a:cubicBezTo>
                  <a:cubicBezTo>
                    <a:pt x="4158" y="20667"/>
                    <a:pt x="5308" y="21305"/>
                    <a:pt x="6581" y="21453"/>
                  </a:cubicBezTo>
                  <a:cubicBezTo>
                    <a:pt x="7854" y="21600"/>
                    <a:pt x="9250" y="21256"/>
                    <a:pt x="10810" y="20373"/>
                  </a:cubicBezTo>
                  <a:cubicBezTo>
                    <a:pt x="12371" y="19489"/>
                    <a:pt x="14095" y="18065"/>
                    <a:pt x="15533" y="16568"/>
                  </a:cubicBezTo>
                  <a:cubicBezTo>
                    <a:pt x="16970" y="15071"/>
                    <a:pt x="18120" y="13500"/>
                    <a:pt x="18982" y="11831"/>
                  </a:cubicBezTo>
                  <a:cubicBezTo>
                    <a:pt x="19844" y="10162"/>
                    <a:pt x="20419" y="8395"/>
                    <a:pt x="20789" y="6750"/>
                  </a:cubicBezTo>
                  <a:cubicBezTo>
                    <a:pt x="21158" y="5105"/>
                    <a:pt x="21323" y="3584"/>
                    <a:pt x="21487" y="2062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28" name="Line"/>
            <p:cNvSpPr/>
            <p:nvPr/>
          </p:nvSpPr>
          <p:spPr>
            <a:xfrm>
              <a:off x="8115301" y="3569329"/>
              <a:ext cx="9981" cy="534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37" extrusionOk="0">
                  <a:moveTo>
                    <a:pt x="0" y="891"/>
                  </a:moveTo>
                  <a:cubicBezTo>
                    <a:pt x="2700" y="490"/>
                    <a:pt x="5400" y="88"/>
                    <a:pt x="8100" y="12"/>
                  </a:cubicBezTo>
                  <a:cubicBezTo>
                    <a:pt x="10800" y="-63"/>
                    <a:pt x="13500" y="188"/>
                    <a:pt x="12150" y="1193"/>
                  </a:cubicBezTo>
                  <a:cubicBezTo>
                    <a:pt x="10800" y="2197"/>
                    <a:pt x="5400" y="3956"/>
                    <a:pt x="4050" y="5789"/>
                  </a:cubicBezTo>
                  <a:cubicBezTo>
                    <a:pt x="2700" y="7623"/>
                    <a:pt x="5400" y="9531"/>
                    <a:pt x="8100" y="11214"/>
                  </a:cubicBezTo>
                  <a:cubicBezTo>
                    <a:pt x="10800" y="12897"/>
                    <a:pt x="13500" y="14354"/>
                    <a:pt x="16200" y="15861"/>
                  </a:cubicBezTo>
                  <a:cubicBezTo>
                    <a:pt x="18900" y="17368"/>
                    <a:pt x="21600" y="18925"/>
                    <a:pt x="21600" y="19879"/>
                  </a:cubicBezTo>
                  <a:cubicBezTo>
                    <a:pt x="21600" y="20834"/>
                    <a:pt x="18900" y="21185"/>
                    <a:pt x="16200" y="21537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29" name="Line"/>
            <p:cNvSpPr/>
            <p:nvPr/>
          </p:nvSpPr>
          <p:spPr>
            <a:xfrm>
              <a:off x="8302433" y="3512874"/>
              <a:ext cx="224559" cy="571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11" extrusionOk="0">
                  <a:moveTo>
                    <a:pt x="0" y="5353"/>
                  </a:moveTo>
                  <a:cubicBezTo>
                    <a:pt x="1080" y="7090"/>
                    <a:pt x="2160" y="8828"/>
                    <a:pt x="3000" y="10401"/>
                  </a:cubicBezTo>
                  <a:cubicBezTo>
                    <a:pt x="3840" y="11974"/>
                    <a:pt x="4440" y="13383"/>
                    <a:pt x="4740" y="14862"/>
                  </a:cubicBezTo>
                  <a:cubicBezTo>
                    <a:pt x="5040" y="16341"/>
                    <a:pt x="5040" y="17890"/>
                    <a:pt x="5040" y="18830"/>
                  </a:cubicBezTo>
                  <a:cubicBezTo>
                    <a:pt x="5040" y="19769"/>
                    <a:pt x="5040" y="20097"/>
                    <a:pt x="5040" y="20497"/>
                  </a:cubicBezTo>
                  <a:cubicBezTo>
                    <a:pt x="5040" y="20896"/>
                    <a:pt x="5040" y="21365"/>
                    <a:pt x="4860" y="21483"/>
                  </a:cubicBezTo>
                  <a:cubicBezTo>
                    <a:pt x="4680" y="21600"/>
                    <a:pt x="4320" y="21365"/>
                    <a:pt x="3720" y="20426"/>
                  </a:cubicBezTo>
                  <a:cubicBezTo>
                    <a:pt x="3120" y="19487"/>
                    <a:pt x="2280" y="17843"/>
                    <a:pt x="1680" y="16223"/>
                  </a:cubicBezTo>
                  <a:cubicBezTo>
                    <a:pt x="1080" y="14603"/>
                    <a:pt x="720" y="13007"/>
                    <a:pt x="720" y="11363"/>
                  </a:cubicBezTo>
                  <a:cubicBezTo>
                    <a:pt x="720" y="9720"/>
                    <a:pt x="1080" y="8030"/>
                    <a:pt x="2160" y="6597"/>
                  </a:cubicBezTo>
                  <a:cubicBezTo>
                    <a:pt x="3240" y="5165"/>
                    <a:pt x="5040" y="3991"/>
                    <a:pt x="7560" y="3029"/>
                  </a:cubicBezTo>
                  <a:cubicBezTo>
                    <a:pt x="10080" y="2066"/>
                    <a:pt x="13320" y="1315"/>
                    <a:pt x="15780" y="845"/>
                  </a:cubicBezTo>
                  <a:cubicBezTo>
                    <a:pt x="18240" y="376"/>
                    <a:pt x="19920" y="188"/>
                    <a:pt x="21600" y="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30" name="Line"/>
            <p:cNvSpPr/>
            <p:nvPr/>
          </p:nvSpPr>
          <p:spPr>
            <a:xfrm>
              <a:off x="8624299" y="3507061"/>
              <a:ext cx="428692" cy="9833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7" h="21552" extrusionOk="0">
                  <a:moveTo>
                    <a:pt x="19591" y="2998"/>
                  </a:moveTo>
                  <a:cubicBezTo>
                    <a:pt x="19151" y="2232"/>
                    <a:pt x="18712" y="1467"/>
                    <a:pt x="18052" y="961"/>
                  </a:cubicBezTo>
                  <a:cubicBezTo>
                    <a:pt x="17393" y="455"/>
                    <a:pt x="16514" y="209"/>
                    <a:pt x="15164" y="86"/>
                  </a:cubicBezTo>
                  <a:cubicBezTo>
                    <a:pt x="13814" y="-37"/>
                    <a:pt x="11993" y="-37"/>
                    <a:pt x="10517" y="141"/>
                  </a:cubicBezTo>
                  <a:cubicBezTo>
                    <a:pt x="9042" y="318"/>
                    <a:pt x="7912" y="674"/>
                    <a:pt x="7001" y="1221"/>
                  </a:cubicBezTo>
                  <a:cubicBezTo>
                    <a:pt x="6091" y="1768"/>
                    <a:pt x="5400" y="2506"/>
                    <a:pt x="4898" y="3203"/>
                  </a:cubicBezTo>
                  <a:cubicBezTo>
                    <a:pt x="4395" y="3900"/>
                    <a:pt x="4081" y="4556"/>
                    <a:pt x="3893" y="5404"/>
                  </a:cubicBezTo>
                  <a:cubicBezTo>
                    <a:pt x="3705" y="6252"/>
                    <a:pt x="3642" y="7291"/>
                    <a:pt x="3830" y="8166"/>
                  </a:cubicBezTo>
                  <a:cubicBezTo>
                    <a:pt x="4019" y="9040"/>
                    <a:pt x="4458" y="9751"/>
                    <a:pt x="5180" y="10257"/>
                  </a:cubicBezTo>
                  <a:cubicBezTo>
                    <a:pt x="5902" y="10763"/>
                    <a:pt x="6907" y="11064"/>
                    <a:pt x="8131" y="11077"/>
                  </a:cubicBezTo>
                  <a:cubicBezTo>
                    <a:pt x="9356" y="11091"/>
                    <a:pt x="10800" y="10818"/>
                    <a:pt x="12244" y="10298"/>
                  </a:cubicBezTo>
                  <a:cubicBezTo>
                    <a:pt x="13688" y="9779"/>
                    <a:pt x="15133" y="9013"/>
                    <a:pt x="16200" y="8193"/>
                  </a:cubicBezTo>
                  <a:cubicBezTo>
                    <a:pt x="17267" y="7373"/>
                    <a:pt x="17958" y="6498"/>
                    <a:pt x="18398" y="5691"/>
                  </a:cubicBezTo>
                  <a:cubicBezTo>
                    <a:pt x="18837" y="4885"/>
                    <a:pt x="19026" y="4146"/>
                    <a:pt x="19120" y="3709"/>
                  </a:cubicBezTo>
                  <a:cubicBezTo>
                    <a:pt x="19214" y="3271"/>
                    <a:pt x="19214" y="3135"/>
                    <a:pt x="19245" y="2984"/>
                  </a:cubicBezTo>
                  <a:cubicBezTo>
                    <a:pt x="19277" y="2834"/>
                    <a:pt x="19340" y="2670"/>
                    <a:pt x="19402" y="2656"/>
                  </a:cubicBezTo>
                  <a:cubicBezTo>
                    <a:pt x="19465" y="2643"/>
                    <a:pt x="19528" y="2779"/>
                    <a:pt x="19622" y="3244"/>
                  </a:cubicBezTo>
                  <a:cubicBezTo>
                    <a:pt x="19716" y="3709"/>
                    <a:pt x="19842" y="4502"/>
                    <a:pt x="20062" y="5390"/>
                  </a:cubicBezTo>
                  <a:cubicBezTo>
                    <a:pt x="20281" y="6279"/>
                    <a:pt x="20595" y="7263"/>
                    <a:pt x="20847" y="8275"/>
                  </a:cubicBezTo>
                  <a:cubicBezTo>
                    <a:pt x="21098" y="9287"/>
                    <a:pt x="21286" y="10326"/>
                    <a:pt x="21412" y="11351"/>
                  </a:cubicBezTo>
                  <a:cubicBezTo>
                    <a:pt x="21537" y="12376"/>
                    <a:pt x="21600" y="13388"/>
                    <a:pt x="21569" y="14413"/>
                  </a:cubicBezTo>
                  <a:cubicBezTo>
                    <a:pt x="21537" y="15438"/>
                    <a:pt x="21412" y="16477"/>
                    <a:pt x="21098" y="17380"/>
                  </a:cubicBezTo>
                  <a:cubicBezTo>
                    <a:pt x="20784" y="18282"/>
                    <a:pt x="20281" y="19048"/>
                    <a:pt x="19559" y="19635"/>
                  </a:cubicBezTo>
                  <a:cubicBezTo>
                    <a:pt x="18837" y="20223"/>
                    <a:pt x="17895" y="20633"/>
                    <a:pt x="16640" y="20907"/>
                  </a:cubicBezTo>
                  <a:cubicBezTo>
                    <a:pt x="15384" y="21180"/>
                    <a:pt x="13814" y="21317"/>
                    <a:pt x="11805" y="21413"/>
                  </a:cubicBezTo>
                  <a:cubicBezTo>
                    <a:pt x="9795" y="21508"/>
                    <a:pt x="7347" y="21563"/>
                    <a:pt x="5431" y="21549"/>
                  </a:cubicBezTo>
                  <a:cubicBezTo>
                    <a:pt x="3516" y="21536"/>
                    <a:pt x="2135" y="21454"/>
                    <a:pt x="1319" y="21276"/>
                  </a:cubicBezTo>
                  <a:cubicBezTo>
                    <a:pt x="502" y="21098"/>
                    <a:pt x="251" y="20825"/>
                    <a:pt x="0" y="20551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31" name="Line"/>
            <p:cNvSpPr/>
            <p:nvPr/>
          </p:nvSpPr>
          <p:spPr>
            <a:xfrm>
              <a:off x="9103977" y="3486043"/>
              <a:ext cx="347767" cy="494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310" extrusionOk="0">
                  <a:moveTo>
                    <a:pt x="884" y="9377"/>
                  </a:moveTo>
                  <a:cubicBezTo>
                    <a:pt x="2729" y="8732"/>
                    <a:pt x="4574" y="8087"/>
                    <a:pt x="6918" y="7577"/>
                  </a:cubicBezTo>
                  <a:cubicBezTo>
                    <a:pt x="9263" y="7066"/>
                    <a:pt x="12107" y="6690"/>
                    <a:pt x="14375" y="6556"/>
                  </a:cubicBezTo>
                  <a:cubicBezTo>
                    <a:pt x="16642" y="6421"/>
                    <a:pt x="18333" y="6529"/>
                    <a:pt x="19371" y="6583"/>
                  </a:cubicBezTo>
                  <a:cubicBezTo>
                    <a:pt x="20409" y="6636"/>
                    <a:pt x="20793" y="6636"/>
                    <a:pt x="21062" y="6475"/>
                  </a:cubicBezTo>
                  <a:cubicBezTo>
                    <a:pt x="21331" y="6314"/>
                    <a:pt x="21485" y="5992"/>
                    <a:pt x="21408" y="5293"/>
                  </a:cubicBezTo>
                  <a:cubicBezTo>
                    <a:pt x="21331" y="4595"/>
                    <a:pt x="21024" y="3520"/>
                    <a:pt x="20332" y="2633"/>
                  </a:cubicBezTo>
                  <a:cubicBezTo>
                    <a:pt x="19640" y="1747"/>
                    <a:pt x="18564" y="1048"/>
                    <a:pt x="16911" y="592"/>
                  </a:cubicBezTo>
                  <a:cubicBezTo>
                    <a:pt x="15259" y="135"/>
                    <a:pt x="13029" y="-80"/>
                    <a:pt x="10916" y="27"/>
                  </a:cubicBezTo>
                  <a:cubicBezTo>
                    <a:pt x="8802" y="135"/>
                    <a:pt x="6803" y="565"/>
                    <a:pt x="5227" y="1183"/>
                  </a:cubicBezTo>
                  <a:cubicBezTo>
                    <a:pt x="3652" y="1801"/>
                    <a:pt x="2499" y="2607"/>
                    <a:pt x="1653" y="3977"/>
                  </a:cubicBezTo>
                  <a:cubicBezTo>
                    <a:pt x="807" y="5347"/>
                    <a:pt x="269" y="7281"/>
                    <a:pt x="77" y="9054"/>
                  </a:cubicBezTo>
                  <a:cubicBezTo>
                    <a:pt x="-115" y="10827"/>
                    <a:pt x="39" y="12439"/>
                    <a:pt x="692" y="14024"/>
                  </a:cubicBezTo>
                  <a:cubicBezTo>
                    <a:pt x="1345" y="15610"/>
                    <a:pt x="2499" y="17168"/>
                    <a:pt x="4190" y="18484"/>
                  </a:cubicBezTo>
                  <a:cubicBezTo>
                    <a:pt x="5881" y="19801"/>
                    <a:pt x="8110" y="20875"/>
                    <a:pt x="10339" y="21198"/>
                  </a:cubicBezTo>
                  <a:cubicBezTo>
                    <a:pt x="12568" y="21520"/>
                    <a:pt x="14797" y="21090"/>
                    <a:pt x="17027" y="2066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32" name="Line"/>
            <p:cNvSpPr/>
            <p:nvPr/>
          </p:nvSpPr>
          <p:spPr>
            <a:xfrm>
              <a:off x="9574929" y="3486676"/>
              <a:ext cx="276956" cy="4847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64" extrusionOk="0">
                  <a:moveTo>
                    <a:pt x="0" y="5138"/>
                  </a:moveTo>
                  <a:cubicBezTo>
                    <a:pt x="195" y="7237"/>
                    <a:pt x="389" y="9336"/>
                    <a:pt x="827" y="11435"/>
                  </a:cubicBezTo>
                  <a:cubicBezTo>
                    <a:pt x="1265" y="13535"/>
                    <a:pt x="1946" y="15634"/>
                    <a:pt x="2432" y="17042"/>
                  </a:cubicBezTo>
                  <a:cubicBezTo>
                    <a:pt x="2919" y="18451"/>
                    <a:pt x="3211" y="19169"/>
                    <a:pt x="3357" y="19860"/>
                  </a:cubicBezTo>
                  <a:cubicBezTo>
                    <a:pt x="3503" y="20550"/>
                    <a:pt x="3503" y="21213"/>
                    <a:pt x="3308" y="21407"/>
                  </a:cubicBezTo>
                  <a:cubicBezTo>
                    <a:pt x="3114" y="21600"/>
                    <a:pt x="2724" y="21324"/>
                    <a:pt x="2384" y="20247"/>
                  </a:cubicBezTo>
                  <a:cubicBezTo>
                    <a:pt x="2043" y="19169"/>
                    <a:pt x="1751" y="17291"/>
                    <a:pt x="1703" y="15358"/>
                  </a:cubicBezTo>
                  <a:cubicBezTo>
                    <a:pt x="1654" y="13424"/>
                    <a:pt x="1849" y="11435"/>
                    <a:pt x="2530" y="9833"/>
                  </a:cubicBezTo>
                  <a:cubicBezTo>
                    <a:pt x="3211" y="8231"/>
                    <a:pt x="4378" y="7016"/>
                    <a:pt x="6519" y="5828"/>
                  </a:cubicBezTo>
                  <a:cubicBezTo>
                    <a:pt x="8659" y="4640"/>
                    <a:pt x="11773" y="3480"/>
                    <a:pt x="14449" y="2514"/>
                  </a:cubicBezTo>
                  <a:cubicBezTo>
                    <a:pt x="17124" y="1547"/>
                    <a:pt x="19362" y="773"/>
                    <a:pt x="21600" y="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33" name="Line"/>
            <p:cNvSpPr/>
            <p:nvPr/>
          </p:nvSpPr>
          <p:spPr>
            <a:xfrm>
              <a:off x="297670" y="4900493"/>
              <a:ext cx="312209" cy="5944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35" extrusionOk="0">
                  <a:moveTo>
                    <a:pt x="15669" y="2237"/>
                  </a:moveTo>
                  <a:cubicBezTo>
                    <a:pt x="15376" y="2122"/>
                    <a:pt x="15083" y="2008"/>
                    <a:pt x="14791" y="1741"/>
                  </a:cubicBezTo>
                  <a:cubicBezTo>
                    <a:pt x="14498" y="1474"/>
                    <a:pt x="14205" y="1054"/>
                    <a:pt x="13729" y="710"/>
                  </a:cubicBezTo>
                  <a:cubicBezTo>
                    <a:pt x="13253" y="367"/>
                    <a:pt x="12594" y="100"/>
                    <a:pt x="11459" y="23"/>
                  </a:cubicBezTo>
                  <a:cubicBezTo>
                    <a:pt x="10324" y="-53"/>
                    <a:pt x="8713" y="61"/>
                    <a:pt x="7285" y="310"/>
                  </a:cubicBezTo>
                  <a:cubicBezTo>
                    <a:pt x="5858" y="558"/>
                    <a:pt x="4613" y="939"/>
                    <a:pt x="3624" y="1664"/>
                  </a:cubicBezTo>
                  <a:cubicBezTo>
                    <a:pt x="2636" y="2389"/>
                    <a:pt x="1904" y="3458"/>
                    <a:pt x="1391" y="4584"/>
                  </a:cubicBezTo>
                  <a:cubicBezTo>
                    <a:pt x="879" y="5710"/>
                    <a:pt x="586" y="6893"/>
                    <a:pt x="366" y="8076"/>
                  </a:cubicBezTo>
                  <a:cubicBezTo>
                    <a:pt x="146" y="9259"/>
                    <a:pt x="0" y="10442"/>
                    <a:pt x="0" y="11720"/>
                  </a:cubicBezTo>
                  <a:cubicBezTo>
                    <a:pt x="0" y="12999"/>
                    <a:pt x="146" y="14372"/>
                    <a:pt x="622" y="15784"/>
                  </a:cubicBezTo>
                  <a:cubicBezTo>
                    <a:pt x="1098" y="17196"/>
                    <a:pt x="1904" y="18647"/>
                    <a:pt x="2892" y="19563"/>
                  </a:cubicBezTo>
                  <a:cubicBezTo>
                    <a:pt x="3881" y="20478"/>
                    <a:pt x="5052" y="20860"/>
                    <a:pt x="6809" y="21127"/>
                  </a:cubicBezTo>
                  <a:cubicBezTo>
                    <a:pt x="8567" y="21394"/>
                    <a:pt x="10910" y="21547"/>
                    <a:pt x="13473" y="21337"/>
                  </a:cubicBezTo>
                  <a:cubicBezTo>
                    <a:pt x="16035" y="21127"/>
                    <a:pt x="18818" y="20555"/>
                    <a:pt x="21600" y="19982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34" name="Line"/>
            <p:cNvSpPr/>
            <p:nvPr/>
          </p:nvSpPr>
          <p:spPr>
            <a:xfrm>
              <a:off x="695603" y="4692649"/>
              <a:ext cx="101601" cy="713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extrusionOk="0">
                  <a:moveTo>
                    <a:pt x="0" y="0"/>
                  </a:moveTo>
                  <a:cubicBezTo>
                    <a:pt x="675" y="1120"/>
                    <a:pt x="1350" y="2240"/>
                    <a:pt x="2475" y="3392"/>
                  </a:cubicBezTo>
                  <a:cubicBezTo>
                    <a:pt x="3600" y="4544"/>
                    <a:pt x="5175" y="5728"/>
                    <a:pt x="6525" y="6848"/>
                  </a:cubicBezTo>
                  <a:cubicBezTo>
                    <a:pt x="7875" y="7968"/>
                    <a:pt x="9000" y="9024"/>
                    <a:pt x="10012" y="10016"/>
                  </a:cubicBezTo>
                  <a:cubicBezTo>
                    <a:pt x="11025" y="11008"/>
                    <a:pt x="11925" y="11936"/>
                    <a:pt x="12825" y="12976"/>
                  </a:cubicBezTo>
                  <a:cubicBezTo>
                    <a:pt x="13725" y="14016"/>
                    <a:pt x="14625" y="15168"/>
                    <a:pt x="15637" y="16368"/>
                  </a:cubicBezTo>
                  <a:cubicBezTo>
                    <a:pt x="16650" y="17568"/>
                    <a:pt x="17775" y="18816"/>
                    <a:pt x="18450" y="19600"/>
                  </a:cubicBezTo>
                  <a:cubicBezTo>
                    <a:pt x="19125" y="20384"/>
                    <a:pt x="19350" y="20704"/>
                    <a:pt x="19687" y="20992"/>
                  </a:cubicBezTo>
                  <a:cubicBezTo>
                    <a:pt x="20025" y="21280"/>
                    <a:pt x="20475" y="21536"/>
                    <a:pt x="20813" y="21568"/>
                  </a:cubicBezTo>
                  <a:cubicBezTo>
                    <a:pt x="21150" y="21600"/>
                    <a:pt x="21375" y="21408"/>
                    <a:pt x="21600" y="21216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35" name="Line"/>
            <p:cNvSpPr/>
            <p:nvPr/>
          </p:nvSpPr>
          <p:spPr>
            <a:xfrm>
              <a:off x="747461" y="4881833"/>
              <a:ext cx="430743" cy="484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49" extrusionOk="0">
                  <a:moveTo>
                    <a:pt x="425" y="14677"/>
                  </a:moveTo>
                  <a:cubicBezTo>
                    <a:pt x="212" y="14537"/>
                    <a:pt x="0" y="14396"/>
                    <a:pt x="0" y="13717"/>
                  </a:cubicBezTo>
                  <a:cubicBezTo>
                    <a:pt x="0" y="13037"/>
                    <a:pt x="212" y="11819"/>
                    <a:pt x="610" y="10460"/>
                  </a:cubicBezTo>
                  <a:cubicBezTo>
                    <a:pt x="1008" y="9101"/>
                    <a:pt x="1592" y="7602"/>
                    <a:pt x="2309" y="6173"/>
                  </a:cubicBezTo>
                  <a:cubicBezTo>
                    <a:pt x="3025" y="4744"/>
                    <a:pt x="3874" y="3385"/>
                    <a:pt x="5015" y="2331"/>
                  </a:cubicBezTo>
                  <a:cubicBezTo>
                    <a:pt x="6156" y="1277"/>
                    <a:pt x="7589" y="527"/>
                    <a:pt x="9022" y="199"/>
                  </a:cubicBezTo>
                  <a:cubicBezTo>
                    <a:pt x="10455" y="-129"/>
                    <a:pt x="11888" y="-35"/>
                    <a:pt x="13347" y="363"/>
                  </a:cubicBezTo>
                  <a:cubicBezTo>
                    <a:pt x="14807" y="761"/>
                    <a:pt x="16293" y="1464"/>
                    <a:pt x="17354" y="2425"/>
                  </a:cubicBezTo>
                  <a:cubicBezTo>
                    <a:pt x="18416" y="3385"/>
                    <a:pt x="19053" y="4603"/>
                    <a:pt x="19504" y="5962"/>
                  </a:cubicBezTo>
                  <a:cubicBezTo>
                    <a:pt x="19955" y="7321"/>
                    <a:pt x="20220" y="8820"/>
                    <a:pt x="20459" y="10437"/>
                  </a:cubicBezTo>
                  <a:cubicBezTo>
                    <a:pt x="20698" y="12053"/>
                    <a:pt x="20910" y="13787"/>
                    <a:pt x="21069" y="15427"/>
                  </a:cubicBezTo>
                  <a:cubicBezTo>
                    <a:pt x="21229" y="17067"/>
                    <a:pt x="21335" y="18613"/>
                    <a:pt x="21388" y="19527"/>
                  </a:cubicBezTo>
                  <a:cubicBezTo>
                    <a:pt x="21441" y="20440"/>
                    <a:pt x="21441" y="20721"/>
                    <a:pt x="21441" y="20979"/>
                  </a:cubicBezTo>
                  <a:cubicBezTo>
                    <a:pt x="21441" y="21237"/>
                    <a:pt x="21441" y="21471"/>
                    <a:pt x="21467" y="21448"/>
                  </a:cubicBezTo>
                  <a:cubicBezTo>
                    <a:pt x="21494" y="21424"/>
                    <a:pt x="21547" y="21143"/>
                    <a:pt x="21600" y="20862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36" name="Line"/>
            <p:cNvSpPr/>
            <p:nvPr/>
          </p:nvSpPr>
          <p:spPr>
            <a:xfrm>
              <a:off x="1289328" y="4930774"/>
              <a:ext cx="60326" cy="404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622"/>
                    <a:pt x="0" y="1244"/>
                    <a:pt x="2084" y="2629"/>
                  </a:cubicBezTo>
                  <a:cubicBezTo>
                    <a:pt x="4168" y="4015"/>
                    <a:pt x="8337" y="6163"/>
                    <a:pt x="11368" y="8284"/>
                  </a:cubicBezTo>
                  <a:cubicBezTo>
                    <a:pt x="14400" y="10404"/>
                    <a:pt x="16295" y="12496"/>
                    <a:pt x="17432" y="14419"/>
                  </a:cubicBezTo>
                  <a:cubicBezTo>
                    <a:pt x="18568" y="16341"/>
                    <a:pt x="18947" y="18094"/>
                    <a:pt x="19137" y="19169"/>
                  </a:cubicBezTo>
                  <a:cubicBezTo>
                    <a:pt x="19326" y="20243"/>
                    <a:pt x="19326" y="20639"/>
                    <a:pt x="19516" y="20978"/>
                  </a:cubicBezTo>
                  <a:cubicBezTo>
                    <a:pt x="19705" y="21317"/>
                    <a:pt x="20084" y="21600"/>
                    <a:pt x="20274" y="21600"/>
                  </a:cubicBezTo>
                  <a:cubicBezTo>
                    <a:pt x="20463" y="21600"/>
                    <a:pt x="20463" y="21317"/>
                    <a:pt x="20653" y="21006"/>
                  </a:cubicBezTo>
                  <a:cubicBezTo>
                    <a:pt x="20842" y="20695"/>
                    <a:pt x="21221" y="20356"/>
                    <a:pt x="21600" y="20017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37" name="Line"/>
            <p:cNvSpPr/>
            <p:nvPr/>
          </p:nvSpPr>
          <p:spPr>
            <a:xfrm>
              <a:off x="1295678" y="4768849"/>
              <a:ext cx="9526" cy="9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14400" y="14400"/>
                    <a:pt x="7200" y="7200"/>
                    <a:pt x="0" y="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38" name="Line"/>
            <p:cNvSpPr/>
            <p:nvPr/>
          </p:nvSpPr>
          <p:spPr>
            <a:xfrm>
              <a:off x="1546503" y="4857120"/>
              <a:ext cx="403226" cy="4669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66" extrusionOk="0">
                  <a:moveTo>
                    <a:pt x="0" y="11071"/>
                  </a:moveTo>
                  <a:cubicBezTo>
                    <a:pt x="1984" y="10732"/>
                    <a:pt x="3969" y="10393"/>
                    <a:pt x="6094" y="10199"/>
                  </a:cubicBezTo>
                  <a:cubicBezTo>
                    <a:pt x="8220" y="10006"/>
                    <a:pt x="10488" y="9957"/>
                    <a:pt x="11991" y="10006"/>
                  </a:cubicBezTo>
                  <a:cubicBezTo>
                    <a:pt x="13493" y="10054"/>
                    <a:pt x="14230" y="10199"/>
                    <a:pt x="14740" y="10296"/>
                  </a:cubicBezTo>
                  <a:cubicBezTo>
                    <a:pt x="15250" y="10393"/>
                    <a:pt x="15534" y="10441"/>
                    <a:pt x="15789" y="10538"/>
                  </a:cubicBezTo>
                  <a:cubicBezTo>
                    <a:pt x="16044" y="10635"/>
                    <a:pt x="16271" y="10780"/>
                    <a:pt x="16356" y="10974"/>
                  </a:cubicBezTo>
                  <a:cubicBezTo>
                    <a:pt x="16441" y="11168"/>
                    <a:pt x="16384" y="11410"/>
                    <a:pt x="16186" y="11531"/>
                  </a:cubicBezTo>
                  <a:cubicBezTo>
                    <a:pt x="15987" y="11652"/>
                    <a:pt x="15647" y="11652"/>
                    <a:pt x="15420" y="11507"/>
                  </a:cubicBezTo>
                  <a:cubicBezTo>
                    <a:pt x="15194" y="11362"/>
                    <a:pt x="15080" y="11071"/>
                    <a:pt x="14825" y="10127"/>
                  </a:cubicBezTo>
                  <a:cubicBezTo>
                    <a:pt x="14570" y="9182"/>
                    <a:pt x="14173" y="7584"/>
                    <a:pt x="13578" y="6107"/>
                  </a:cubicBezTo>
                  <a:cubicBezTo>
                    <a:pt x="12983" y="4630"/>
                    <a:pt x="12189" y="3274"/>
                    <a:pt x="11225" y="2281"/>
                  </a:cubicBezTo>
                  <a:cubicBezTo>
                    <a:pt x="10261" y="1288"/>
                    <a:pt x="9128" y="658"/>
                    <a:pt x="8220" y="319"/>
                  </a:cubicBezTo>
                  <a:cubicBezTo>
                    <a:pt x="7313" y="-20"/>
                    <a:pt x="6633" y="-68"/>
                    <a:pt x="6009" y="77"/>
                  </a:cubicBezTo>
                  <a:cubicBezTo>
                    <a:pt x="5386" y="223"/>
                    <a:pt x="4819" y="562"/>
                    <a:pt x="4309" y="1530"/>
                  </a:cubicBezTo>
                  <a:cubicBezTo>
                    <a:pt x="3798" y="2499"/>
                    <a:pt x="3345" y="4097"/>
                    <a:pt x="3061" y="5744"/>
                  </a:cubicBezTo>
                  <a:cubicBezTo>
                    <a:pt x="2778" y="7390"/>
                    <a:pt x="2665" y="9085"/>
                    <a:pt x="2778" y="10635"/>
                  </a:cubicBezTo>
                  <a:cubicBezTo>
                    <a:pt x="2891" y="12185"/>
                    <a:pt x="3231" y="13589"/>
                    <a:pt x="3770" y="14921"/>
                  </a:cubicBezTo>
                  <a:cubicBezTo>
                    <a:pt x="4309" y="16253"/>
                    <a:pt x="5046" y="17512"/>
                    <a:pt x="6265" y="18554"/>
                  </a:cubicBezTo>
                  <a:cubicBezTo>
                    <a:pt x="7483" y="19595"/>
                    <a:pt x="9184" y="20418"/>
                    <a:pt x="10998" y="20902"/>
                  </a:cubicBezTo>
                  <a:cubicBezTo>
                    <a:pt x="12813" y="21387"/>
                    <a:pt x="14740" y="21532"/>
                    <a:pt x="16299" y="21145"/>
                  </a:cubicBezTo>
                  <a:cubicBezTo>
                    <a:pt x="17858" y="20757"/>
                    <a:pt x="19049" y="19837"/>
                    <a:pt x="19871" y="18941"/>
                  </a:cubicBezTo>
                  <a:cubicBezTo>
                    <a:pt x="20693" y="18045"/>
                    <a:pt x="21146" y="17173"/>
                    <a:pt x="21600" y="16302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39" name="Line"/>
            <p:cNvSpPr/>
            <p:nvPr/>
          </p:nvSpPr>
          <p:spPr>
            <a:xfrm>
              <a:off x="1983783" y="4862847"/>
              <a:ext cx="413621" cy="3976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5" h="21412" extrusionOk="0">
                  <a:moveTo>
                    <a:pt x="376" y="409"/>
                  </a:moveTo>
                  <a:cubicBezTo>
                    <a:pt x="155" y="1492"/>
                    <a:pt x="-65" y="2575"/>
                    <a:pt x="18" y="3885"/>
                  </a:cubicBezTo>
                  <a:cubicBezTo>
                    <a:pt x="100" y="5196"/>
                    <a:pt x="486" y="6735"/>
                    <a:pt x="927" y="8502"/>
                  </a:cubicBezTo>
                  <a:cubicBezTo>
                    <a:pt x="1368" y="10269"/>
                    <a:pt x="1864" y="12263"/>
                    <a:pt x="2304" y="14258"/>
                  </a:cubicBezTo>
                  <a:cubicBezTo>
                    <a:pt x="2745" y="16253"/>
                    <a:pt x="3131" y="18247"/>
                    <a:pt x="3324" y="19530"/>
                  </a:cubicBezTo>
                  <a:cubicBezTo>
                    <a:pt x="3517" y="20812"/>
                    <a:pt x="3517" y="21382"/>
                    <a:pt x="3489" y="21411"/>
                  </a:cubicBezTo>
                  <a:cubicBezTo>
                    <a:pt x="3462" y="21439"/>
                    <a:pt x="3406" y="20926"/>
                    <a:pt x="3324" y="19644"/>
                  </a:cubicBezTo>
                  <a:cubicBezTo>
                    <a:pt x="3241" y="18361"/>
                    <a:pt x="3131" y="16310"/>
                    <a:pt x="3048" y="14315"/>
                  </a:cubicBezTo>
                  <a:cubicBezTo>
                    <a:pt x="2966" y="12320"/>
                    <a:pt x="2911" y="10383"/>
                    <a:pt x="3131" y="8416"/>
                  </a:cubicBezTo>
                  <a:cubicBezTo>
                    <a:pt x="3351" y="6450"/>
                    <a:pt x="3847" y="4455"/>
                    <a:pt x="4564" y="3059"/>
                  </a:cubicBezTo>
                  <a:cubicBezTo>
                    <a:pt x="5280" y="1663"/>
                    <a:pt x="6217" y="865"/>
                    <a:pt x="7484" y="409"/>
                  </a:cubicBezTo>
                  <a:cubicBezTo>
                    <a:pt x="8751" y="-47"/>
                    <a:pt x="10349" y="-161"/>
                    <a:pt x="11975" y="266"/>
                  </a:cubicBezTo>
                  <a:cubicBezTo>
                    <a:pt x="13600" y="694"/>
                    <a:pt x="15253" y="1663"/>
                    <a:pt x="16521" y="3031"/>
                  </a:cubicBezTo>
                  <a:cubicBezTo>
                    <a:pt x="17788" y="4398"/>
                    <a:pt x="18670" y="6165"/>
                    <a:pt x="19276" y="7989"/>
                  </a:cubicBezTo>
                  <a:cubicBezTo>
                    <a:pt x="19882" y="9813"/>
                    <a:pt x="20213" y="11693"/>
                    <a:pt x="20433" y="13517"/>
                  </a:cubicBezTo>
                  <a:cubicBezTo>
                    <a:pt x="20653" y="15341"/>
                    <a:pt x="20764" y="17108"/>
                    <a:pt x="20929" y="18304"/>
                  </a:cubicBezTo>
                  <a:cubicBezTo>
                    <a:pt x="21094" y="19501"/>
                    <a:pt x="21315" y="20128"/>
                    <a:pt x="21535" y="20755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40" name="Line"/>
            <p:cNvSpPr/>
            <p:nvPr/>
          </p:nvSpPr>
          <p:spPr>
            <a:xfrm>
              <a:off x="2822365" y="4773586"/>
              <a:ext cx="400539" cy="524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476" extrusionOk="0">
                  <a:moveTo>
                    <a:pt x="11793" y="716"/>
                  </a:moveTo>
                  <a:cubicBezTo>
                    <a:pt x="10713" y="369"/>
                    <a:pt x="9633" y="22"/>
                    <a:pt x="8638" y="1"/>
                  </a:cubicBezTo>
                  <a:cubicBezTo>
                    <a:pt x="7644" y="-21"/>
                    <a:pt x="6734" y="283"/>
                    <a:pt x="5682" y="1107"/>
                  </a:cubicBezTo>
                  <a:cubicBezTo>
                    <a:pt x="4631" y="1931"/>
                    <a:pt x="3437" y="3275"/>
                    <a:pt x="2471" y="4512"/>
                  </a:cubicBezTo>
                  <a:cubicBezTo>
                    <a:pt x="1505" y="5748"/>
                    <a:pt x="766" y="6875"/>
                    <a:pt x="368" y="8263"/>
                  </a:cubicBezTo>
                  <a:cubicBezTo>
                    <a:pt x="-30" y="9651"/>
                    <a:pt x="-87" y="11299"/>
                    <a:pt x="112" y="12731"/>
                  </a:cubicBezTo>
                  <a:cubicBezTo>
                    <a:pt x="311" y="14162"/>
                    <a:pt x="766" y="15377"/>
                    <a:pt x="1505" y="16591"/>
                  </a:cubicBezTo>
                  <a:cubicBezTo>
                    <a:pt x="2244" y="17806"/>
                    <a:pt x="3267" y="19020"/>
                    <a:pt x="4574" y="19866"/>
                  </a:cubicBezTo>
                  <a:cubicBezTo>
                    <a:pt x="5881" y="20712"/>
                    <a:pt x="7473" y="21189"/>
                    <a:pt x="9065" y="21384"/>
                  </a:cubicBezTo>
                  <a:cubicBezTo>
                    <a:pt x="10656" y="21579"/>
                    <a:pt x="12248" y="21492"/>
                    <a:pt x="14038" y="20820"/>
                  </a:cubicBezTo>
                  <a:cubicBezTo>
                    <a:pt x="15829" y="20148"/>
                    <a:pt x="17818" y="18890"/>
                    <a:pt x="19097" y="17849"/>
                  </a:cubicBezTo>
                  <a:cubicBezTo>
                    <a:pt x="20376" y="16808"/>
                    <a:pt x="20945" y="15984"/>
                    <a:pt x="21513" y="1516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41" name="Line"/>
            <p:cNvSpPr/>
            <p:nvPr/>
          </p:nvSpPr>
          <p:spPr>
            <a:xfrm>
              <a:off x="3276878" y="4559299"/>
              <a:ext cx="482601" cy="652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0" extrusionOk="0">
                  <a:moveTo>
                    <a:pt x="0" y="0"/>
                  </a:moveTo>
                  <a:cubicBezTo>
                    <a:pt x="142" y="1225"/>
                    <a:pt x="284" y="2451"/>
                    <a:pt x="474" y="3728"/>
                  </a:cubicBezTo>
                  <a:cubicBezTo>
                    <a:pt x="663" y="5006"/>
                    <a:pt x="900" y="6336"/>
                    <a:pt x="1208" y="7614"/>
                  </a:cubicBezTo>
                  <a:cubicBezTo>
                    <a:pt x="1516" y="8892"/>
                    <a:pt x="1895" y="10117"/>
                    <a:pt x="2345" y="11395"/>
                  </a:cubicBezTo>
                  <a:cubicBezTo>
                    <a:pt x="2795" y="12673"/>
                    <a:pt x="3316" y="14003"/>
                    <a:pt x="3789" y="15194"/>
                  </a:cubicBezTo>
                  <a:cubicBezTo>
                    <a:pt x="4263" y="16384"/>
                    <a:pt x="4689" y="17434"/>
                    <a:pt x="4997" y="18397"/>
                  </a:cubicBezTo>
                  <a:cubicBezTo>
                    <a:pt x="5305" y="19359"/>
                    <a:pt x="5495" y="20235"/>
                    <a:pt x="5566" y="20777"/>
                  </a:cubicBezTo>
                  <a:cubicBezTo>
                    <a:pt x="5637" y="21320"/>
                    <a:pt x="5589" y="21530"/>
                    <a:pt x="5495" y="21565"/>
                  </a:cubicBezTo>
                  <a:cubicBezTo>
                    <a:pt x="5400" y="21600"/>
                    <a:pt x="5258" y="21460"/>
                    <a:pt x="5068" y="20935"/>
                  </a:cubicBezTo>
                  <a:cubicBezTo>
                    <a:pt x="4879" y="20410"/>
                    <a:pt x="4642" y="19500"/>
                    <a:pt x="4405" y="18379"/>
                  </a:cubicBezTo>
                  <a:cubicBezTo>
                    <a:pt x="4168" y="17259"/>
                    <a:pt x="3932" y="15929"/>
                    <a:pt x="3766" y="14703"/>
                  </a:cubicBezTo>
                  <a:cubicBezTo>
                    <a:pt x="3600" y="13478"/>
                    <a:pt x="3505" y="12358"/>
                    <a:pt x="3647" y="11238"/>
                  </a:cubicBezTo>
                  <a:cubicBezTo>
                    <a:pt x="3789" y="10117"/>
                    <a:pt x="4168" y="8997"/>
                    <a:pt x="4737" y="8209"/>
                  </a:cubicBezTo>
                  <a:cubicBezTo>
                    <a:pt x="5305" y="7422"/>
                    <a:pt x="6063" y="6967"/>
                    <a:pt x="7224" y="6722"/>
                  </a:cubicBezTo>
                  <a:cubicBezTo>
                    <a:pt x="8384" y="6476"/>
                    <a:pt x="9947" y="6441"/>
                    <a:pt x="11297" y="6617"/>
                  </a:cubicBezTo>
                  <a:cubicBezTo>
                    <a:pt x="12647" y="6792"/>
                    <a:pt x="13784" y="7177"/>
                    <a:pt x="14897" y="7842"/>
                  </a:cubicBezTo>
                  <a:cubicBezTo>
                    <a:pt x="16011" y="8507"/>
                    <a:pt x="17100" y="9452"/>
                    <a:pt x="17929" y="10537"/>
                  </a:cubicBezTo>
                  <a:cubicBezTo>
                    <a:pt x="18758" y="11623"/>
                    <a:pt x="19326" y="12848"/>
                    <a:pt x="19729" y="14161"/>
                  </a:cubicBezTo>
                  <a:cubicBezTo>
                    <a:pt x="20132" y="15474"/>
                    <a:pt x="20368" y="16874"/>
                    <a:pt x="20558" y="18029"/>
                  </a:cubicBezTo>
                  <a:cubicBezTo>
                    <a:pt x="20747" y="19184"/>
                    <a:pt x="20889" y="20095"/>
                    <a:pt x="21055" y="20637"/>
                  </a:cubicBezTo>
                  <a:cubicBezTo>
                    <a:pt x="21221" y="21180"/>
                    <a:pt x="21411" y="21355"/>
                    <a:pt x="21600" y="2153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42" name="Line"/>
            <p:cNvSpPr/>
            <p:nvPr/>
          </p:nvSpPr>
          <p:spPr>
            <a:xfrm>
              <a:off x="3924444" y="4715166"/>
              <a:ext cx="314460" cy="486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7" h="21418" extrusionOk="0">
                  <a:moveTo>
                    <a:pt x="18928" y="1244"/>
                  </a:moveTo>
                  <a:cubicBezTo>
                    <a:pt x="18420" y="732"/>
                    <a:pt x="17913" y="220"/>
                    <a:pt x="16753" y="57"/>
                  </a:cubicBezTo>
                  <a:cubicBezTo>
                    <a:pt x="15593" y="-106"/>
                    <a:pt x="13781" y="80"/>
                    <a:pt x="11933" y="616"/>
                  </a:cubicBezTo>
                  <a:cubicBezTo>
                    <a:pt x="10085" y="1151"/>
                    <a:pt x="8200" y="2035"/>
                    <a:pt x="6714" y="3176"/>
                  </a:cubicBezTo>
                  <a:cubicBezTo>
                    <a:pt x="5228" y="4316"/>
                    <a:pt x="4141" y="5713"/>
                    <a:pt x="3199" y="7133"/>
                  </a:cubicBezTo>
                  <a:cubicBezTo>
                    <a:pt x="2256" y="8553"/>
                    <a:pt x="1459" y="9996"/>
                    <a:pt x="879" y="11532"/>
                  </a:cubicBezTo>
                  <a:cubicBezTo>
                    <a:pt x="299" y="13068"/>
                    <a:pt x="-63" y="14697"/>
                    <a:pt x="9" y="16187"/>
                  </a:cubicBezTo>
                  <a:cubicBezTo>
                    <a:pt x="82" y="17677"/>
                    <a:pt x="589" y="19027"/>
                    <a:pt x="1314" y="19935"/>
                  </a:cubicBezTo>
                  <a:cubicBezTo>
                    <a:pt x="2039" y="20842"/>
                    <a:pt x="2981" y="21308"/>
                    <a:pt x="4540" y="21401"/>
                  </a:cubicBezTo>
                  <a:cubicBezTo>
                    <a:pt x="6098" y="21494"/>
                    <a:pt x="8273" y="21215"/>
                    <a:pt x="10266" y="20447"/>
                  </a:cubicBezTo>
                  <a:cubicBezTo>
                    <a:pt x="12259" y="19678"/>
                    <a:pt x="14071" y="18422"/>
                    <a:pt x="15448" y="16955"/>
                  </a:cubicBezTo>
                  <a:cubicBezTo>
                    <a:pt x="16826" y="15489"/>
                    <a:pt x="17768" y="13813"/>
                    <a:pt x="18275" y="12137"/>
                  </a:cubicBezTo>
                  <a:cubicBezTo>
                    <a:pt x="18783" y="10461"/>
                    <a:pt x="18855" y="8785"/>
                    <a:pt x="19036" y="7133"/>
                  </a:cubicBezTo>
                  <a:cubicBezTo>
                    <a:pt x="19218" y="5480"/>
                    <a:pt x="19507" y="3851"/>
                    <a:pt x="19725" y="2827"/>
                  </a:cubicBezTo>
                  <a:cubicBezTo>
                    <a:pt x="19942" y="1803"/>
                    <a:pt x="20087" y="1384"/>
                    <a:pt x="20087" y="1291"/>
                  </a:cubicBezTo>
                  <a:cubicBezTo>
                    <a:pt x="20087" y="1197"/>
                    <a:pt x="19942" y="1430"/>
                    <a:pt x="19834" y="2361"/>
                  </a:cubicBezTo>
                  <a:cubicBezTo>
                    <a:pt x="19725" y="3292"/>
                    <a:pt x="19652" y="4922"/>
                    <a:pt x="19652" y="6714"/>
                  </a:cubicBezTo>
                  <a:cubicBezTo>
                    <a:pt x="19652" y="8506"/>
                    <a:pt x="19725" y="10461"/>
                    <a:pt x="19834" y="12160"/>
                  </a:cubicBezTo>
                  <a:cubicBezTo>
                    <a:pt x="19942" y="13860"/>
                    <a:pt x="20087" y="15303"/>
                    <a:pt x="20196" y="16653"/>
                  </a:cubicBezTo>
                  <a:cubicBezTo>
                    <a:pt x="20305" y="18003"/>
                    <a:pt x="20377" y="19260"/>
                    <a:pt x="20414" y="20028"/>
                  </a:cubicBezTo>
                  <a:cubicBezTo>
                    <a:pt x="20450" y="20796"/>
                    <a:pt x="20450" y="21075"/>
                    <a:pt x="20486" y="21098"/>
                  </a:cubicBezTo>
                  <a:cubicBezTo>
                    <a:pt x="20522" y="21122"/>
                    <a:pt x="20595" y="20889"/>
                    <a:pt x="20776" y="20493"/>
                  </a:cubicBezTo>
                  <a:cubicBezTo>
                    <a:pt x="20957" y="20097"/>
                    <a:pt x="21247" y="19539"/>
                    <a:pt x="21537" y="1898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43" name="Line"/>
            <p:cNvSpPr/>
            <p:nvPr/>
          </p:nvSpPr>
          <p:spPr>
            <a:xfrm>
              <a:off x="4347117" y="4718049"/>
              <a:ext cx="323587" cy="422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2" h="21444" extrusionOk="0">
                  <a:moveTo>
                    <a:pt x="2937" y="0"/>
                  </a:moveTo>
                  <a:cubicBezTo>
                    <a:pt x="2515" y="591"/>
                    <a:pt x="2093" y="1182"/>
                    <a:pt x="1776" y="2337"/>
                  </a:cubicBezTo>
                  <a:cubicBezTo>
                    <a:pt x="1460" y="3493"/>
                    <a:pt x="1249" y="5212"/>
                    <a:pt x="932" y="7066"/>
                  </a:cubicBezTo>
                  <a:cubicBezTo>
                    <a:pt x="616" y="8919"/>
                    <a:pt x="193" y="10907"/>
                    <a:pt x="53" y="12869"/>
                  </a:cubicBezTo>
                  <a:cubicBezTo>
                    <a:pt x="-88" y="14830"/>
                    <a:pt x="53" y="16764"/>
                    <a:pt x="475" y="18161"/>
                  </a:cubicBezTo>
                  <a:cubicBezTo>
                    <a:pt x="897" y="19558"/>
                    <a:pt x="1601" y="20418"/>
                    <a:pt x="2691" y="20928"/>
                  </a:cubicBezTo>
                  <a:cubicBezTo>
                    <a:pt x="3782" y="21439"/>
                    <a:pt x="5259" y="21600"/>
                    <a:pt x="6983" y="21278"/>
                  </a:cubicBezTo>
                  <a:cubicBezTo>
                    <a:pt x="8707" y="20955"/>
                    <a:pt x="10677" y="20149"/>
                    <a:pt x="12506" y="19048"/>
                  </a:cubicBezTo>
                  <a:cubicBezTo>
                    <a:pt x="14335" y="17946"/>
                    <a:pt x="16024" y="16549"/>
                    <a:pt x="17185" y="15152"/>
                  </a:cubicBezTo>
                  <a:cubicBezTo>
                    <a:pt x="18346" y="13755"/>
                    <a:pt x="18979" y="12358"/>
                    <a:pt x="19472" y="10693"/>
                  </a:cubicBezTo>
                  <a:cubicBezTo>
                    <a:pt x="19964" y="9027"/>
                    <a:pt x="20316" y="7093"/>
                    <a:pt x="20492" y="5588"/>
                  </a:cubicBezTo>
                  <a:cubicBezTo>
                    <a:pt x="20668" y="4084"/>
                    <a:pt x="20668" y="3009"/>
                    <a:pt x="20668" y="2284"/>
                  </a:cubicBezTo>
                  <a:cubicBezTo>
                    <a:pt x="20668" y="1558"/>
                    <a:pt x="20668" y="1182"/>
                    <a:pt x="20703" y="1128"/>
                  </a:cubicBezTo>
                  <a:cubicBezTo>
                    <a:pt x="20738" y="1075"/>
                    <a:pt x="20808" y="1343"/>
                    <a:pt x="20738" y="2418"/>
                  </a:cubicBezTo>
                  <a:cubicBezTo>
                    <a:pt x="20668" y="3493"/>
                    <a:pt x="20457" y="5373"/>
                    <a:pt x="20316" y="7281"/>
                  </a:cubicBezTo>
                  <a:cubicBezTo>
                    <a:pt x="20175" y="9188"/>
                    <a:pt x="20105" y="11122"/>
                    <a:pt x="20140" y="12949"/>
                  </a:cubicBezTo>
                  <a:cubicBezTo>
                    <a:pt x="20175" y="14776"/>
                    <a:pt x="20316" y="16496"/>
                    <a:pt x="20562" y="17866"/>
                  </a:cubicBezTo>
                  <a:cubicBezTo>
                    <a:pt x="20808" y="19236"/>
                    <a:pt x="21160" y="20257"/>
                    <a:pt x="21512" y="21278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44" name="Line"/>
            <p:cNvSpPr/>
            <p:nvPr/>
          </p:nvSpPr>
          <p:spPr>
            <a:xfrm>
              <a:off x="4813259" y="4400549"/>
              <a:ext cx="568645" cy="7749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547" extrusionOk="0">
                  <a:moveTo>
                    <a:pt x="11052" y="0"/>
                  </a:moveTo>
                  <a:cubicBezTo>
                    <a:pt x="11612" y="500"/>
                    <a:pt x="12172" y="1001"/>
                    <a:pt x="12832" y="1766"/>
                  </a:cubicBezTo>
                  <a:cubicBezTo>
                    <a:pt x="13492" y="2531"/>
                    <a:pt x="14252" y="3561"/>
                    <a:pt x="14852" y="4576"/>
                  </a:cubicBezTo>
                  <a:cubicBezTo>
                    <a:pt x="15452" y="5591"/>
                    <a:pt x="15892" y="6592"/>
                    <a:pt x="16332" y="7607"/>
                  </a:cubicBezTo>
                  <a:cubicBezTo>
                    <a:pt x="16772" y="8622"/>
                    <a:pt x="17212" y="9652"/>
                    <a:pt x="17612" y="10712"/>
                  </a:cubicBezTo>
                  <a:cubicBezTo>
                    <a:pt x="18012" y="11771"/>
                    <a:pt x="18372" y="12860"/>
                    <a:pt x="18672" y="13875"/>
                  </a:cubicBezTo>
                  <a:cubicBezTo>
                    <a:pt x="18972" y="14890"/>
                    <a:pt x="19212" y="15832"/>
                    <a:pt x="19352" y="16774"/>
                  </a:cubicBezTo>
                  <a:cubicBezTo>
                    <a:pt x="19492" y="17716"/>
                    <a:pt x="19532" y="18657"/>
                    <a:pt x="19532" y="19246"/>
                  </a:cubicBezTo>
                  <a:cubicBezTo>
                    <a:pt x="19532" y="19834"/>
                    <a:pt x="19492" y="20070"/>
                    <a:pt x="19552" y="20143"/>
                  </a:cubicBezTo>
                  <a:cubicBezTo>
                    <a:pt x="19612" y="20217"/>
                    <a:pt x="19772" y="20129"/>
                    <a:pt x="19912" y="19790"/>
                  </a:cubicBezTo>
                  <a:cubicBezTo>
                    <a:pt x="20052" y="19452"/>
                    <a:pt x="20172" y="18863"/>
                    <a:pt x="20032" y="18054"/>
                  </a:cubicBezTo>
                  <a:cubicBezTo>
                    <a:pt x="19892" y="17245"/>
                    <a:pt x="19492" y="16215"/>
                    <a:pt x="18972" y="15244"/>
                  </a:cubicBezTo>
                  <a:cubicBezTo>
                    <a:pt x="18452" y="14272"/>
                    <a:pt x="17812" y="13360"/>
                    <a:pt x="17052" y="12463"/>
                  </a:cubicBezTo>
                  <a:cubicBezTo>
                    <a:pt x="16292" y="11565"/>
                    <a:pt x="15412" y="10682"/>
                    <a:pt x="14332" y="9976"/>
                  </a:cubicBezTo>
                  <a:cubicBezTo>
                    <a:pt x="13252" y="9270"/>
                    <a:pt x="11972" y="8740"/>
                    <a:pt x="10732" y="8416"/>
                  </a:cubicBezTo>
                  <a:cubicBezTo>
                    <a:pt x="9492" y="8093"/>
                    <a:pt x="8292" y="7975"/>
                    <a:pt x="7272" y="8034"/>
                  </a:cubicBezTo>
                  <a:cubicBezTo>
                    <a:pt x="6252" y="8093"/>
                    <a:pt x="5412" y="8328"/>
                    <a:pt x="4512" y="8755"/>
                  </a:cubicBezTo>
                  <a:cubicBezTo>
                    <a:pt x="3612" y="9181"/>
                    <a:pt x="2652" y="9799"/>
                    <a:pt x="1912" y="10506"/>
                  </a:cubicBezTo>
                  <a:cubicBezTo>
                    <a:pt x="1172" y="11212"/>
                    <a:pt x="652" y="12007"/>
                    <a:pt x="332" y="12919"/>
                  </a:cubicBezTo>
                  <a:cubicBezTo>
                    <a:pt x="12" y="13831"/>
                    <a:pt x="-108" y="14861"/>
                    <a:pt x="112" y="15847"/>
                  </a:cubicBezTo>
                  <a:cubicBezTo>
                    <a:pt x="332" y="16833"/>
                    <a:pt x="892" y="17774"/>
                    <a:pt x="1832" y="18554"/>
                  </a:cubicBezTo>
                  <a:cubicBezTo>
                    <a:pt x="2772" y="19334"/>
                    <a:pt x="4092" y="19952"/>
                    <a:pt x="5492" y="20423"/>
                  </a:cubicBezTo>
                  <a:cubicBezTo>
                    <a:pt x="6892" y="20894"/>
                    <a:pt x="8372" y="21217"/>
                    <a:pt x="9812" y="21394"/>
                  </a:cubicBezTo>
                  <a:cubicBezTo>
                    <a:pt x="11252" y="21571"/>
                    <a:pt x="12652" y="21600"/>
                    <a:pt x="13992" y="21453"/>
                  </a:cubicBezTo>
                  <a:cubicBezTo>
                    <a:pt x="15332" y="21306"/>
                    <a:pt x="16612" y="20982"/>
                    <a:pt x="17852" y="20526"/>
                  </a:cubicBezTo>
                  <a:cubicBezTo>
                    <a:pt x="19092" y="20070"/>
                    <a:pt x="20292" y="19481"/>
                    <a:pt x="21492" y="18893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45" name="Line"/>
            <p:cNvSpPr/>
            <p:nvPr/>
          </p:nvSpPr>
          <p:spPr>
            <a:xfrm>
              <a:off x="5546712" y="5819489"/>
              <a:ext cx="119115" cy="524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680" y="1473"/>
                    <a:pt x="3360" y="2945"/>
                    <a:pt x="5280" y="4664"/>
                  </a:cubicBezTo>
                  <a:cubicBezTo>
                    <a:pt x="7200" y="6382"/>
                    <a:pt x="9360" y="8345"/>
                    <a:pt x="11400" y="10282"/>
                  </a:cubicBezTo>
                  <a:cubicBezTo>
                    <a:pt x="13440" y="12218"/>
                    <a:pt x="15360" y="14127"/>
                    <a:pt x="17040" y="15791"/>
                  </a:cubicBezTo>
                  <a:cubicBezTo>
                    <a:pt x="18720" y="17455"/>
                    <a:pt x="20160" y="18873"/>
                    <a:pt x="20880" y="19800"/>
                  </a:cubicBezTo>
                  <a:cubicBezTo>
                    <a:pt x="21600" y="20727"/>
                    <a:pt x="21600" y="21164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46" name="Line"/>
            <p:cNvSpPr/>
            <p:nvPr/>
          </p:nvSpPr>
          <p:spPr>
            <a:xfrm>
              <a:off x="5602298" y="5771166"/>
              <a:ext cx="408463" cy="524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465" extrusionOk="0">
                  <a:moveTo>
                    <a:pt x="0" y="10421"/>
                  </a:moveTo>
                  <a:cubicBezTo>
                    <a:pt x="0" y="10909"/>
                    <a:pt x="0" y="11396"/>
                    <a:pt x="0" y="11504"/>
                  </a:cubicBezTo>
                  <a:cubicBezTo>
                    <a:pt x="0" y="11612"/>
                    <a:pt x="0" y="11342"/>
                    <a:pt x="105" y="10503"/>
                  </a:cubicBezTo>
                  <a:cubicBezTo>
                    <a:pt x="210" y="9663"/>
                    <a:pt x="419" y="8256"/>
                    <a:pt x="944" y="6686"/>
                  </a:cubicBezTo>
                  <a:cubicBezTo>
                    <a:pt x="1468" y="5116"/>
                    <a:pt x="2307" y="3384"/>
                    <a:pt x="3320" y="2193"/>
                  </a:cubicBezTo>
                  <a:cubicBezTo>
                    <a:pt x="4334" y="1002"/>
                    <a:pt x="5522" y="352"/>
                    <a:pt x="6885" y="109"/>
                  </a:cubicBezTo>
                  <a:cubicBezTo>
                    <a:pt x="8249" y="-135"/>
                    <a:pt x="9786" y="27"/>
                    <a:pt x="11394" y="623"/>
                  </a:cubicBezTo>
                  <a:cubicBezTo>
                    <a:pt x="13002" y="1218"/>
                    <a:pt x="14680" y="2247"/>
                    <a:pt x="15938" y="3627"/>
                  </a:cubicBezTo>
                  <a:cubicBezTo>
                    <a:pt x="17196" y="5008"/>
                    <a:pt x="18035" y="6740"/>
                    <a:pt x="18804" y="8554"/>
                  </a:cubicBezTo>
                  <a:cubicBezTo>
                    <a:pt x="19573" y="10367"/>
                    <a:pt x="20272" y="12262"/>
                    <a:pt x="20726" y="13994"/>
                  </a:cubicBezTo>
                  <a:cubicBezTo>
                    <a:pt x="21181" y="15727"/>
                    <a:pt x="21390" y="17297"/>
                    <a:pt x="21495" y="18406"/>
                  </a:cubicBezTo>
                  <a:cubicBezTo>
                    <a:pt x="21600" y="19516"/>
                    <a:pt x="21600" y="20166"/>
                    <a:pt x="21495" y="20599"/>
                  </a:cubicBezTo>
                  <a:cubicBezTo>
                    <a:pt x="21390" y="21032"/>
                    <a:pt x="21181" y="21248"/>
                    <a:pt x="20971" y="21465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47" name="Line"/>
            <p:cNvSpPr/>
            <p:nvPr/>
          </p:nvSpPr>
          <p:spPr>
            <a:xfrm>
              <a:off x="6132301" y="5715073"/>
              <a:ext cx="372001" cy="5025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9" h="21415" extrusionOk="0">
                  <a:moveTo>
                    <a:pt x="6782" y="51"/>
                  </a:moveTo>
                  <a:cubicBezTo>
                    <a:pt x="6322" y="51"/>
                    <a:pt x="5863" y="51"/>
                    <a:pt x="5365" y="333"/>
                  </a:cubicBezTo>
                  <a:cubicBezTo>
                    <a:pt x="4867" y="615"/>
                    <a:pt x="4331" y="1179"/>
                    <a:pt x="3565" y="2194"/>
                  </a:cubicBezTo>
                  <a:cubicBezTo>
                    <a:pt x="2799" y="3209"/>
                    <a:pt x="1803" y="4675"/>
                    <a:pt x="1114" y="6339"/>
                  </a:cubicBezTo>
                  <a:cubicBezTo>
                    <a:pt x="425" y="8003"/>
                    <a:pt x="42" y="9864"/>
                    <a:pt x="3" y="11640"/>
                  </a:cubicBezTo>
                  <a:cubicBezTo>
                    <a:pt x="-35" y="13417"/>
                    <a:pt x="271" y="15109"/>
                    <a:pt x="1191" y="16688"/>
                  </a:cubicBezTo>
                  <a:cubicBezTo>
                    <a:pt x="2110" y="18267"/>
                    <a:pt x="3642" y="19733"/>
                    <a:pt x="5556" y="20551"/>
                  </a:cubicBezTo>
                  <a:cubicBezTo>
                    <a:pt x="7471" y="21369"/>
                    <a:pt x="9769" y="21538"/>
                    <a:pt x="11876" y="21341"/>
                  </a:cubicBezTo>
                  <a:cubicBezTo>
                    <a:pt x="13982" y="21143"/>
                    <a:pt x="15897" y="20579"/>
                    <a:pt x="17352" y="19536"/>
                  </a:cubicBezTo>
                  <a:cubicBezTo>
                    <a:pt x="18808" y="18493"/>
                    <a:pt x="19803" y="16970"/>
                    <a:pt x="20493" y="15419"/>
                  </a:cubicBezTo>
                  <a:cubicBezTo>
                    <a:pt x="21182" y="13868"/>
                    <a:pt x="21565" y="12289"/>
                    <a:pt x="21527" y="10625"/>
                  </a:cubicBezTo>
                  <a:cubicBezTo>
                    <a:pt x="21488" y="8961"/>
                    <a:pt x="21029" y="7213"/>
                    <a:pt x="19956" y="5662"/>
                  </a:cubicBezTo>
                  <a:cubicBezTo>
                    <a:pt x="18884" y="4111"/>
                    <a:pt x="17199" y="2758"/>
                    <a:pt x="15667" y="1827"/>
                  </a:cubicBezTo>
                  <a:cubicBezTo>
                    <a:pt x="14135" y="897"/>
                    <a:pt x="12756" y="389"/>
                    <a:pt x="11186" y="164"/>
                  </a:cubicBezTo>
                  <a:cubicBezTo>
                    <a:pt x="9616" y="-62"/>
                    <a:pt x="7854" y="-6"/>
                    <a:pt x="6093" y="51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48" name="Line"/>
            <p:cNvSpPr/>
            <p:nvPr/>
          </p:nvSpPr>
          <p:spPr>
            <a:xfrm>
              <a:off x="6638237" y="5699669"/>
              <a:ext cx="401370" cy="521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8" h="21439" extrusionOk="0">
                  <a:moveTo>
                    <a:pt x="232" y="1498"/>
                  </a:moveTo>
                  <a:cubicBezTo>
                    <a:pt x="90" y="3566"/>
                    <a:pt x="-52" y="5633"/>
                    <a:pt x="19" y="7565"/>
                  </a:cubicBezTo>
                  <a:cubicBezTo>
                    <a:pt x="90" y="9496"/>
                    <a:pt x="374" y="11292"/>
                    <a:pt x="978" y="13087"/>
                  </a:cubicBezTo>
                  <a:cubicBezTo>
                    <a:pt x="1582" y="14883"/>
                    <a:pt x="2506" y="16678"/>
                    <a:pt x="3501" y="18093"/>
                  </a:cubicBezTo>
                  <a:cubicBezTo>
                    <a:pt x="4495" y="19507"/>
                    <a:pt x="5561" y="20541"/>
                    <a:pt x="6805" y="21058"/>
                  </a:cubicBezTo>
                  <a:cubicBezTo>
                    <a:pt x="8048" y="21575"/>
                    <a:pt x="9469" y="21575"/>
                    <a:pt x="10677" y="21004"/>
                  </a:cubicBezTo>
                  <a:cubicBezTo>
                    <a:pt x="11885" y="20432"/>
                    <a:pt x="12880" y="19290"/>
                    <a:pt x="13768" y="18011"/>
                  </a:cubicBezTo>
                  <a:cubicBezTo>
                    <a:pt x="14656" y="16733"/>
                    <a:pt x="15437" y="15318"/>
                    <a:pt x="15970" y="13577"/>
                  </a:cubicBezTo>
                  <a:cubicBezTo>
                    <a:pt x="16503" y="11836"/>
                    <a:pt x="16787" y="9768"/>
                    <a:pt x="16752" y="7810"/>
                  </a:cubicBezTo>
                  <a:cubicBezTo>
                    <a:pt x="16716" y="5851"/>
                    <a:pt x="16361" y="4001"/>
                    <a:pt x="16077" y="2831"/>
                  </a:cubicBezTo>
                  <a:cubicBezTo>
                    <a:pt x="15793" y="1662"/>
                    <a:pt x="15580" y="1172"/>
                    <a:pt x="15366" y="764"/>
                  </a:cubicBezTo>
                  <a:cubicBezTo>
                    <a:pt x="15153" y="356"/>
                    <a:pt x="14940" y="29"/>
                    <a:pt x="14834" y="2"/>
                  </a:cubicBezTo>
                  <a:cubicBezTo>
                    <a:pt x="14727" y="-25"/>
                    <a:pt x="14727" y="247"/>
                    <a:pt x="14905" y="1335"/>
                  </a:cubicBezTo>
                  <a:cubicBezTo>
                    <a:pt x="15082" y="2423"/>
                    <a:pt x="15437" y="4328"/>
                    <a:pt x="16041" y="6205"/>
                  </a:cubicBezTo>
                  <a:cubicBezTo>
                    <a:pt x="16645" y="8082"/>
                    <a:pt x="17498" y="9932"/>
                    <a:pt x="18315" y="11700"/>
                  </a:cubicBezTo>
                  <a:cubicBezTo>
                    <a:pt x="19132" y="13468"/>
                    <a:pt x="19914" y="15155"/>
                    <a:pt x="20447" y="16461"/>
                  </a:cubicBezTo>
                  <a:cubicBezTo>
                    <a:pt x="20980" y="17766"/>
                    <a:pt x="21264" y="18691"/>
                    <a:pt x="21548" y="19616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49" name="Line"/>
            <p:cNvSpPr/>
            <p:nvPr/>
          </p:nvSpPr>
          <p:spPr>
            <a:xfrm>
              <a:off x="7138868" y="5716257"/>
              <a:ext cx="101909" cy="3876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19" extrusionOk="0">
                  <a:moveTo>
                    <a:pt x="0" y="0"/>
                  </a:moveTo>
                  <a:cubicBezTo>
                    <a:pt x="1403" y="1910"/>
                    <a:pt x="2805" y="3820"/>
                    <a:pt x="5190" y="6061"/>
                  </a:cubicBezTo>
                  <a:cubicBezTo>
                    <a:pt x="7574" y="8302"/>
                    <a:pt x="10940" y="10873"/>
                    <a:pt x="13745" y="13335"/>
                  </a:cubicBezTo>
                  <a:cubicBezTo>
                    <a:pt x="16551" y="15796"/>
                    <a:pt x="18795" y="18147"/>
                    <a:pt x="20057" y="19543"/>
                  </a:cubicBezTo>
                  <a:cubicBezTo>
                    <a:pt x="21319" y="20939"/>
                    <a:pt x="21600" y="21380"/>
                    <a:pt x="21600" y="21490"/>
                  </a:cubicBezTo>
                  <a:cubicBezTo>
                    <a:pt x="21600" y="21600"/>
                    <a:pt x="21319" y="21380"/>
                    <a:pt x="21039" y="21159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50" name="Line"/>
            <p:cNvSpPr/>
            <p:nvPr/>
          </p:nvSpPr>
          <p:spPr>
            <a:xfrm>
              <a:off x="7079311" y="5569349"/>
              <a:ext cx="19853" cy="198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14400" y="14400"/>
                    <a:pt x="7200" y="7200"/>
                    <a:pt x="0" y="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51" name="Line"/>
            <p:cNvSpPr/>
            <p:nvPr/>
          </p:nvSpPr>
          <p:spPr>
            <a:xfrm>
              <a:off x="7392977" y="5446266"/>
              <a:ext cx="158820" cy="6511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746"/>
                    <a:pt x="0" y="1493"/>
                    <a:pt x="1080" y="2700"/>
                  </a:cubicBezTo>
                  <a:cubicBezTo>
                    <a:pt x="2160" y="3907"/>
                    <a:pt x="4320" y="5576"/>
                    <a:pt x="6390" y="7156"/>
                  </a:cubicBezTo>
                  <a:cubicBezTo>
                    <a:pt x="8460" y="8737"/>
                    <a:pt x="10440" y="10229"/>
                    <a:pt x="12510" y="11744"/>
                  </a:cubicBezTo>
                  <a:cubicBezTo>
                    <a:pt x="14580" y="13259"/>
                    <a:pt x="16740" y="14795"/>
                    <a:pt x="18180" y="16222"/>
                  </a:cubicBezTo>
                  <a:cubicBezTo>
                    <a:pt x="19620" y="17649"/>
                    <a:pt x="20340" y="18966"/>
                    <a:pt x="20790" y="19844"/>
                  </a:cubicBezTo>
                  <a:cubicBezTo>
                    <a:pt x="21240" y="20722"/>
                    <a:pt x="21420" y="21161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52" name="Line"/>
            <p:cNvSpPr/>
            <p:nvPr/>
          </p:nvSpPr>
          <p:spPr>
            <a:xfrm>
              <a:off x="7567677" y="5382738"/>
              <a:ext cx="174702" cy="6630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309" y="1337"/>
                    <a:pt x="2618" y="2673"/>
                    <a:pt x="4336" y="4182"/>
                  </a:cubicBezTo>
                  <a:cubicBezTo>
                    <a:pt x="6055" y="5691"/>
                    <a:pt x="8182" y="7372"/>
                    <a:pt x="10227" y="9032"/>
                  </a:cubicBezTo>
                  <a:cubicBezTo>
                    <a:pt x="12273" y="10692"/>
                    <a:pt x="14236" y="12331"/>
                    <a:pt x="15955" y="13861"/>
                  </a:cubicBezTo>
                  <a:cubicBezTo>
                    <a:pt x="17673" y="15392"/>
                    <a:pt x="19145" y="16814"/>
                    <a:pt x="20045" y="18086"/>
                  </a:cubicBezTo>
                  <a:cubicBezTo>
                    <a:pt x="20945" y="19358"/>
                    <a:pt x="21273" y="20479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53" name="Line"/>
            <p:cNvSpPr/>
            <p:nvPr/>
          </p:nvSpPr>
          <p:spPr>
            <a:xfrm>
              <a:off x="7901197" y="5499696"/>
              <a:ext cx="551895" cy="6235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91" extrusionOk="0">
                  <a:moveTo>
                    <a:pt x="0" y="7801"/>
                  </a:moveTo>
                  <a:cubicBezTo>
                    <a:pt x="1658" y="7349"/>
                    <a:pt x="3315" y="6897"/>
                    <a:pt x="4973" y="6649"/>
                  </a:cubicBezTo>
                  <a:cubicBezTo>
                    <a:pt x="6630" y="6400"/>
                    <a:pt x="8288" y="6355"/>
                    <a:pt x="9272" y="6333"/>
                  </a:cubicBezTo>
                  <a:cubicBezTo>
                    <a:pt x="10256" y="6310"/>
                    <a:pt x="10567" y="6310"/>
                    <a:pt x="10930" y="6378"/>
                  </a:cubicBezTo>
                  <a:cubicBezTo>
                    <a:pt x="11292" y="6445"/>
                    <a:pt x="11706" y="6581"/>
                    <a:pt x="11810" y="6536"/>
                  </a:cubicBezTo>
                  <a:cubicBezTo>
                    <a:pt x="11914" y="6491"/>
                    <a:pt x="11706" y="6265"/>
                    <a:pt x="11266" y="5564"/>
                  </a:cubicBezTo>
                  <a:cubicBezTo>
                    <a:pt x="10826" y="4864"/>
                    <a:pt x="10153" y="3689"/>
                    <a:pt x="9298" y="2672"/>
                  </a:cubicBezTo>
                  <a:cubicBezTo>
                    <a:pt x="8443" y="1656"/>
                    <a:pt x="7407" y="797"/>
                    <a:pt x="6475" y="345"/>
                  </a:cubicBezTo>
                  <a:cubicBezTo>
                    <a:pt x="5542" y="-107"/>
                    <a:pt x="4714" y="-152"/>
                    <a:pt x="3859" y="435"/>
                  </a:cubicBezTo>
                  <a:cubicBezTo>
                    <a:pt x="3004" y="1023"/>
                    <a:pt x="2124" y="2243"/>
                    <a:pt x="1554" y="3440"/>
                  </a:cubicBezTo>
                  <a:cubicBezTo>
                    <a:pt x="984" y="4638"/>
                    <a:pt x="725" y="5813"/>
                    <a:pt x="647" y="7101"/>
                  </a:cubicBezTo>
                  <a:cubicBezTo>
                    <a:pt x="570" y="8389"/>
                    <a:pt x="673" y="9789"/>
                    <a:pt x="984" y="11213"/>
                  </a:cubicBezTo>
                  <a:cubicBezTo>
                    <a:pt x="1295" y="12636"/>
                    <a:pt x="1813" y="14082"/>
                    <a:pt x="2460" y="15393"/>
                  </a:cubicBezTo>
                  <a:cubicBezTo>
                    <a:pt x="3108" y="16703"/>
                    <a:pt x="3885" y="17878"/>
                    <a:pt x="4921" y="18804"/>
                  </a:cubicBezTo>
                  <a:cubicBezTo>
                    <a:pt x="5957" y="19731"/>
                    <a:pt x="7252" y="20409"/>
                    <a:pt x="8728" y="20838"/>
                  </a:cubicBezTo>
                  <a:cubicBezTo>
                    <a:pt x="10204" y="21267"/>
                    <a:pt x="11862" y="21448"/>
                    <a:pt x="13442" y="21132"/>
                  </a:cubicBezTo>
                  <a:cubicBezTo>
                    <a:pt x="15022" y="20815"/>
                    <a:pt x="16524" y="20002"/>
                    <a:pt x="17870" y="18940"/>
                  </a:cubicBezTo>
                  <a:cubicBezTo>
                    <a:pt x="19217" y="17878"/>
                    <a:pt x="20409" y="16568"/>
                    <a:pt x="21600" y="15257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54" name="Line"/>
            <p:cNvSpPr/>
            <p:nvPr/>
          </p:nvSpPr>
          <p:spPr>
            <a:xfrm>
              <a:off x="7693125" y="4750482"/>
              <a:ext cx="386301" cy="5516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2" h="21346" extrusionOk="0">
                  <a:moveTo>
                    <a:pt x="8141" y="180"/>
                  </a:moveTo>
                  <a:cubicBezTo>
                    <a:pt x="7258" y="11"/>
                    <a:pt x="6375" y="-158"/>
                    <a:pt x="5251" y="265"/>
                  </a:cubicBezTo>
                  <a:cubicBezTo>
                    <a:pt x="4126" y="688"/>
                    <a:pt x="2761" y="1703"/>
                    <a:pt x="1838" y="2634"/>
                  </a:cubicBezTo>
                  <a:cubicBezTo>
                    <a:pt x="915" y="3564"/>
                    <a:pt x="433" y="4410"/>
                    <a:pt x="192" y="5031"/>
                  </a:cubicBezTo>
                  <a:cubicBezTo>
                    <a:pt x="-49" y="5651"/>
                    <a:pt x="-49" y="6046"/>
                    <a:pt x="112" y="6328"/>
                  </a:cubicBezTo>
                  <a:cubicBezTo>
                    <a:pt x="272" y="6610"/>
                    <a:pt x="593" y="6779"/>
                    <a:pt x="1236" y="6807"/>
                  </a:cubicBezTo>
                  <a:cubicBezTo>
                    <a:pt x="1878" y="6835"/>
                    <a:pt x="2842" y="6722"/>
                    <a:pt x="4528" y="6581"/>
                  </a:cubicBezTo>
                  <a:cubicBezTo>
                    <a:pt x="6214" y="6440"/>
                    <a:pt x="8623" y="6271"/>
                    <a:pt x="10791" y="6412"/>
                  </a:cubicBezTo>
                  <a:cubicBezTo>
                    <a:pt x="12959" y="6553"/>
                    <a:pt x="14886" y="7004"/>
                    <a:pt x="16532" y="8020"/>
                  </a:cubicBezTo>
                  <a:cubicBezTo>
                    <a:pt x="18179" y="9035"/>
                    <a:pt x="19544" y="10614"/>
                    <a:pt x="20387" y="12137"/>
                  </a:cubicBezTo>
                  <a:cubicBezTo>
                    <a:pt x="21230" y="13659"/>
                    <a:pt x="21551" y="15126"/>
                    <a:pt x="21029" y="16366"/>
                  </a:cubicBezTo>
                  <a:cubicBezTo>
                    <a:pt x="20507" y="17607"/>
                    <a:pt x="19142" y="18622"/>
                    <a:pt x="17616" y="19440"/>
                  </a:cubicBezTo>
                  <a:cubicBezTo>
                    <a:pt x="16091" y="20258"/>
                    <a:pt x="14405" y="20878"/>
                    <a:pt x="12357" y="21160"/>
                  </a:cubicBezTo>
                  <a:cubicBezTo>
                    <a:pt x="10309" y="21442"/>
                    <a:pt x="7900" y="21386"/>
                    <a:pt x="6054" y="21104"/>
                  </a:cubicBezTo>
                  <a:cubicBezTo>
                    <a:pt x="4207" y="20822"/>
                    <a:pt x="2922" y="20314"/>
                    <a:pt x="1637" y="19806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55" name="Line"/>
            <p:cNvSpPr/>
            <p:nvPr/>
          </p:nvSpPr>
          <p:spPr>
            <a:xfrm>
              <a:off x="8226033" y="4731232"/>
              <a:ext cx="415046" cy="5056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7" h="21348" extrusionOk="0">
                  <a:moveTo>
                    <a:pt x="13804" y="2303"/>
                  </a:moveTo>
                  <a:cubicBezTo>
                    <a:pt x="13350" y="1687"/>
                    <a:pt x="12897" y="1072"/>
                    <a:pt x="11953" y="610"/>
                  </a:cubicBezTo>
                  <a:cubicBezTo>
                    <a:pt x="11009" y="149"/>
                    <a:pt x="9574" y="-159"/>
                    <a:pt x="8101" y="87"/>
                  </a:cubicBezTo>
                  <a:cubicBezTo>
                    <a:pt x="6629" y="333"/>
                    <a:pt x="5118" y="1133"/>
                    <a:pt x="3872" y="2487"/>
                  </a:cubicBezTo>
                  <a:cubicBezTo>
                    <a:pt x="2626" y="3841"/>
                    <a:pt x="1644" y="5749"/>
                    <a:pt x="964" y="7503"/>
                  </a:cubicBezTo>
                  <a:cubicBezTo>
                    <a:pt x="285" y="9256"/>
                    <a:pt x="-93" y="10856"/>
                    <a:pt x="20" y="12518"/>
                  </a:cubicBezTo>
                  <a:cubicBezTo>
                    <a:pt x="134" y="14179"/>
                    <a:pt x="738" y="15903"/>
                    <a:pt x="1606" y="17318"/>
                  </a:cubicBezTo>
                  <a:cubicBezTo>
                    <a:pt x="2475" y="18733"/>
                    <a:pt x="3608" y="19841"/>
                    <a:pt x="4854" y="20518"/>
                  </a:cubicBezTo>
                  <a:cubicBezTo>
                    <a:pt x="6100" y="21195"/>
                    <a:pt x="7459" y="21441"/>
                    <a:pt x="8592" y="21318"/>
                  </a:cubicBezTo>
                  <a:cubicBezTo>
                    <a:pt x="9725" y="21195"/>
                    <a:pt x="10631" y="20703"/>
                    <a:pt x="11538" y="19656"/>
                  </a:cubicBezTo>
                  <a:cubicBezTo>
                    <a:pt x="12444" y="18610"/>
                    <a:pt x="13350" y="17010"/>
                    <a:pt x="13992" y="15103"/>
                  </a:cubicBezTo>
                  <a:cubicBezTo>
                    <a:pt x="14634" y="13195"/>
                    <a:pt x="15012" y="10979"/>
                    <a:pt x="15163" y="8949"/>
                  </a:cubicBezTo>
                  <a:cubicBezTo>
                    <a:pt x="15314" y="6918"/>
                    <a:pt x="15238" y="5072"/>
                    <a:pt x="15201" y="3964"/>
                  </a:cubicBezTo>
                  <a:cubicBezTo>
                    <a:pt x="15163" y="2856"/>
                    <a:pt x="15163" y="2487"/>
                    <a:pt x="15125" y="2056"/>
                  </a:cubicBezTo>
                  <a:cubicBezTo>
                    <a:pt x="15087" y="1626"/>
                    <a:pt x="15012" y="1133"/>
                    <a:pt x="14974" y="1103"/>
                  </a:cubicBezTo>
                  <a:cubicBezTo>
                    <a:pt x="14936" y="1072"/>
                    <a:pt x="14936" y="1503"/>
                    <a:pt x="15163" y="2703"/>
                  </a:cubicBezTo>
                  <a:cubicBezTo>
                    <a:pt x="15390" y="3903"/>
                    <a:pt x="15843" y="5872"/>
                    <a:pt x="16371" y="7626"/>
                  </a:cubicBezTo>
                  <a:cubicBezTo>
                    <a:pt x="16900" y="9379"/>
                    <a:pt x="17504" y="10918"/>
                    <a:pt x="18373" y="12856"/>
                  </a:cubicBezTo>
                  <a:cubicBezTo>
                    <a:pt x="19241" y="14795"/>
                    <a:pt x="20374" y="17133"/>
                    <a:pt x="21507" y="19472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56" name="Line"/>
            <p:cNvSpPr/>
            <p:nvPr/>
          </p:nvSpPr>
          <p:spPr>
            <a:xfrm>
              <a:off x="8662940" y="4510296"/>
              <a:ext cx="192392" cy="6252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145" y="1611"/>
                    <a:pt x="2291" y="3222"/>
                    <a:pt x="3682" y="4808"/>
                  </a:cubicBezTo>
                  <a:cubicBezTo>
                    <a:pt x="5073" y="6394"/>
                    <a:pt x="6709" y="7955"/>
                    <a:pt x="8182" y="9516"/>
                  </a:cubicBezTo>
                  <a:cubicBezTo>
                    <a:pt x="9655" y="11077"/>
                    <a:pt x="10964" y="12638"/>
                    <a:pt x="12682" y="14350"/>
                  </a:cubicBezTo>
                  <a:cubicBezTo>
                    <a:pt x="14400" y="16062"/>
                    <a:pt x="16527" y="17924"/>
                    <a:pt x="18082" y="19158"/>
                  </a:cubicBezTo>
                  <a:cubicBezTo>
                    <a:pt x="19636" y="20392"/>
                    <a:pt x="20618" y="20996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57" name="Line"/>
            <p:cNvSpPr/>
            <p:nvPr/>
          </p:nvSpPr>
          <p:spPr>
            <a:xfrm>
              <a:off x="8943817" y="4647301"/>
              <a:ext cx="287552" cy="4730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4" h="21374" extrusionOk="0">
                  <a:moveTo>
                    <a:pt x="20437" y="3688"/>
                  </a:moveTo>
                  <a:cubicBezTo>
                    <a:pt x="20111" y="2634"/>
                    <a:pt x="19786" y="1580"/>
                    <a:pt x="19026" y="922"/>
                  </a:cubicBezTo>
                  <a:cubicBezTo>
                    <a:pt x="18266" y="263"/>
                    <a:pt x="17072" y="0"/>
                    <a:pt x="15444" y="0"/>
                  </a:cubicBezTo>
                  <a:cubicBezTo>
                    <a:pt x="13816" y="0"/>
                    <a:pt x="11754" y="263"/>
                    <a:pt x="9474" y="988"/>
                  </a:cubicBezTo>
                  <a:cubicBezTo>
                    <a:pt x="7195" y="1712"/>
                    <a:pt x="4698" y="2898"/>
                    <a:pt x="3016" y="4313"/>
                  </a:cubicBezTo>
                  <a:cubicBezTo>
                    <a:pt x="1334" y="5729"/>
                    <a:pt x="465" y="7376"/>
                    <a:pt x="140" y="9187"/>
                  </a:cubicBezTo>
                  <a:cubicBezTo>
                    <a:pt x="-186" y="10998"/>
                    <a:pt x="31" y="12973"/>
                    <a:pt x="1062" y="14916"/>
                  </a:cubicBezTo>
                  <a:cubicBezTo>
                    <a:pt x="2093" y="16859"/>
                    <a:pt x="3939" y="18768"/>
                    <a:pt x="6055" y="19954"/>
                  </a:cubicBezTo>
                  <a:cubicBezTo>
                    <a:pt x="8172" y="21139"/>
                    <a:pt x="10560" y="21600"/>
                    <a:pt x="12622" y="21271"/>
                  </a:cubicBezTo>
                  <a:cubicBezTo>
                    <a:pt x="14684" y="20941"/>
                    <a:pt x="16421" y="19822"/>
                    <a:pt x="17832" y="18340"/>
                  </a:cubicBezTo>
                  <a:cubicBezTo>
                    <a:pt x="19243" y="16859"/>
                    <a:pt x="20329" y="15015"/>
                    <a:pt x="21414" y="13171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58" name="Line"/>
            <p:cNvSpPr/>
            <p:nvPr/>
          </p:nvSpPr>
          <p:spPr>
            <a:xfrm>
              <a:off x="9213877" y="4702686"/>
              <a:ext cx="91824" cy="332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371" y="2558"/>
                    <a:pt x="2743" y="5116"/>
                    <a:pt x="4971" y="8100"/>
                  </a:cubicBezTo>
                  <a:cubicBezTo>
                    <a:pt x="7200" y="11084"/>
                    <a:pt x="10286" y="14495"/>
                    <a:pt x="13200" y="16816"/>
                  </a:cubicBezTo>
                  <a:cubicBezTo>
                    <a:pt x="16114" y="19137"/>
                    <a:pt x="18857" y="20368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59" name="Line"/>
            <p:cNvSpPr/>
            <p:nvPr/>
          </p:nvSpPr>
          <p:spPr>
            <a:xfrm>
              <a:off x="9394815" y="4484060"/>
              <a:ext cx="416083" cy="6117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484" extrusionOk="0">
                  <a:moveTo>
                    <a:pt x="14539" y="0"/>
                  </a:moveTo>
                  <a:cubicBezTo>
                    <a:pt x="15139" y="1843"/>
                    <a:pt x="15739" y="3685"/>
                    <a:pt x="16414" y="5477"/>
                  </a:cubicBezTo>
                  <a:cubicBezTo>
                    <a:pt x="17089" y="7268"/>
                    <a:pt x="17839" y="9009"/>
                    <a:pt x="18514" y="10954"/>
                  </a:cubicBezTo>
                  <a:cubicBezTo>
                    <a:pt x="19189" y="12899"/>
                    <a:pt x="19789" y="15048"/>
                    <a:pt x="20201" y="16533"/>
                  </a:cubicBezTo>
                  <a:cubicBezTo>
                    <a:pt x="20614" y="18017"/>
                    <a:pt x="20839" y="18836"/>
                    <a:pt x="21026" y="19425"/>
                  </a:cubicBezTo>
                  <a:cubicBezTo>
                    <a:pt x="21214" y="20013"/>
                    <a:pt x="21364" y="20372"/>
                    <a:pt x="21402" y="20372"/>
                  </a:cubicBezTo>
                  <a:cubicBezTo>
                    <a:pt x="21439" y="20372"/>
                    <a:pt x="21364" y="20013"/>
                    <a:pt x="21027" y="19041"/>
                  </a:cubicBezTo>
                  <a:cubicBezTo>
                    <a:pt x="20689" y="18068"/>
                    <a:pt x="20089" y="16482"/>
                    <a:pt x="19264" y="14792"/>
                  </a:cubicBezTo>
                  <a:cubicBezTo>
                    <a:pt x="18439" y="13103"/>
                    <a:pt x="17389" y="11312"/>
                    <a:pt x="16226" y="9853"/>
                  </a:cubicBezTo>
                  <a:cubicBezTo>
                    <a:pt x="15064" y="8394"/>
                    <a:pt x="13789" y="7268"/>
                    <a:pt x="12514" y="6475"/>
                  </a:cubicBezTo>
                  <a:cubicBezTo>
                    <a:pt x="11239" y="5682"/>
                    <a:pt x="9964" y="5221"/>
                    <a:pt x="8914" y="5016"/>
                  </a:cubicBezTo>
                  <a:cubicBezTo>
                    <a:pt x="7864" y="4811"/>
                    <a:pt x="7039" y="4863"/>
                    <a:pt x="5951" y="5221"/>
                  </a:cubicBezTo>
                  <a:cubicBezTo>
                    <a:pt x="4864" y="5579"/>
                    <a:pt x="3514" y="6245"/>
                    <a:pt x="2427" y="7191"/>
                  </a:cubicBezTo>
                  <a:cubicBezTo>
                    <a:pt x="1339" y="8138"/>
                    <a:pt x="514" y="9367"/>
                    <a:pt x="176" y="10826"/>
                  </a:cubicBezTo>
                  <a:cubicBezTo>
                    <a:pt x="-161" y="12284"/>
                    <a:pt x="-11" y="13973"/>
                    <a:pt x="589" y="15432"/>
                  </a:cubicBezTo>
                  <a:cubicBezTo>
                    <a:pt x="1189" y="16891"/>
                    <a:pt x="2239" y="18119"/>
                    <a:pt x="3551" y="19118"/>
                  </a:cubicBezTo>
                  <a:cubicBezTo>
                    <a:pt x="4864" y="20116"/>
                    <a:pt x="6439" y="20883"/>
                    <a:pt x="8201" y="21242"/>
                  </a:cubicBezTo>
                  <a:cubicBezTo>
                    <a:pt x="9964" y="21600"/>
                    <a:pt x="11914" y="21549"/>
                    <a:pt x="13751" y="21165"/>
                  </a:cubicBezTo>
                  <a:cubicBezTo>
                    <a:pt x="15589" y="20781"/>
                    <a:pt x="17314" y="20064"/>
                    <a:pt x="19039" y="19348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60" name="Line"/>
            <p:cNvSpPr/>
            <p:nvPr/>
          </p:nvSpPr>
          <p:spPr>
            <a:xfrm>
              <a:off x="9859461" y="4520707"/>
              <a:ext cx="469410" cy="59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1382" extrusionOk="0">
                  <a:moveTo>
                    <a:pt x="3071" y="10080"/>
                  </a:moveTo>
                  <a:cubicBezTo>
                    <a:pt x="5671" y="9657"/>
                    <a:pt x="8271" y="9235"/>
                    <a:pt x="10571" y="8997"/>
                  </a:cubicBezTo>
                  <a:cubicBezTo>
                    <a:pt x="12871" y="8760"/>
                    <a:pt x="14871" y="8707"/>
                    <a:pt x="16104" y="8707"/>
                  </a:cubicBezTo>
                  <a:cubicBezTo>
                    <a:pt x="17338" y="8707"/>
                    <a:pt x="17804" y="8760"/>
                    <a:pt x="17938" y="8680"/>
                  </a:cubicBezTo>
                  <a:cubicBezTo>
                    <a:pt x="18071" y="8601"/>
                    <a:pt x="17871" y="8390"/>
                    <a:pt x="17271" y="7518"/>
                  </a:cubicBezTo>
                  <a:cubicBezTo>
                    <a:pt x="16671" y="6647"/>
                    <a:pt x="15671" y="5116"/>
                    <a:pt x="14638" y="3795"/>
                  </a:cubicBezTo>
                  <a:cubicBezTo>
                    <a:pt x="13604" y="2475"/>
                    <a:pt x="12538" y="1366"/>
                    <a:pt x="11404" y="732"/>
                  </a:cubicBezTo>
                  <a:cubicBezTo>
                    <a:pt x="10271" y="98"/>
                    <a:pt x="9071" y="-60"/>
                    <a:pt x="7804" y="19"/>
                  </a:cubicBezTo>
                  <a:cubicBezTo>
                    <a:pt x="6538" y="98"/>
                    <a:pt x="5204" y="415"/>
                    <a:pt x="4004" y="1366"/>
                  </a:cubicBezTo>
                  <a:cubicBezTo>
                    <a:pt x="2804" y="2317"/>
                    <a:pt x="1738" y="3901"/>
                    <a:pt x="1004" y="5538"/>
                  </a:cubicBezTo>
                  <a:cubicBezTo>
                    <a:pt x="271" y="7175"/>
                    <a:pt x="-129" y="8865"/>
                    <a:pt x="38" y="10634"/>
                  </a:cubicBezTo>
                  <a:cubicBezTo>
                    <a:pt x="204" y="12404"/>
                    <a:pt x="938" y="14252"/>
                    <a:pt x="2038" y="15678"/>
                  </a:cubicBezTo>
                  <a:cubicBezTo>
                    <a:pt x="3138" y="17104"/>
                    <a:pt x="4604" y="18107"/>
                    <a:pt x="6404" y="18979"/>
                  </a:cubicBezTo>
                  <a:cubicBezTo>
                    <a:pt x="8204" y="19850"/>
                    <a:pt x="10338" y="20589"/>
                    <a:pt x="12271" y="21012"/>
                  </a:cubicBezTo>
                  <a:cubicBezTo>
                    <a:pt x="14204" y="21434"/>
                    <a:pt x="15938" y="21540"/>
                    <a:pt x="17438" y="21091"/>
                  </a:cubicBezTo>
                  <a:cubicBezTo>
                    <a:pt x="18938" y="20642"/>
                    <a:pt x="20204" y="19639"/>
                    <a:pt x="21471" y="18635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pic>
        <p:nvPicPr>
          <p:cNvPr id="106" name="Graphic 105" descr="Home with solid fill">
            <a:hlinkClick r:id="rId4" action="ppaction://hlinksldjump"/>
            <a:extLst>
              <a:ext uri="{FF2B5EF4-FFF2-40B4-BE49-F238E27FC236}">
                <a16:creationId xmlns:a16="http://schemas.microsoft.com/office/drawing/2014/main" id="{73A1F1CA-C7AF-4CE6-B915-1BC24E331B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448175" y="984248"/>
            <a:ext cx="2305051" cy="230505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Comment restes-tu en bonne santé?"/>
          <p:cNvSpPr txBox="1">
            <a:spLocks noGrp="1"/>
          </p:cNvSpPr>
          <p:nvPr>
            <p:ph type="title"/>
          </p:nvPr>
        </p:nvSpPr>
        <p:spPr>
          <a:xfrm>
            <a:off x="-89025" y="2122873"/>
            <a:ext cx="24562050" cy="3873501"/>
          </a:xfrm>
          <a:prstGeom prst="rect">
            <a:avLst/>
          </a:prstGeom>
        </p:spPr>
        <p:txBody>
          <a:bodyPr/>
          <a:lstStyle/>
          <a:p>
            <a:r>
              <a:t>Comment restes-tu en bonne santé?</a:t>
            </a:r>
          </a:p>
        </p:txBody>
      </p:sp>
      <p:sp>
        <p:nvSpPr>
          <p:cNvPr id="564" name="Je reste en bonne santé quand je...…"/>
          <p:cNvSpPr txBox="1"/>
          <p:nvPr/>
        </p:nvSpPr>
        <p:spPr>
          <a:xfrm>
            <a:off x="1974992" y="6171495"/>
            <a:ext cx="17917873" cy="4890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80000"/>
              </a:lnSpc>
              <a:defRPr sz="8400" spc="-252">
                <a:gradFill flip="none" rotWithShape="1">
                  <a:gsLst>
                    <a:gs pos="0">
                      <a:srgbClr val="5E03FF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Graphik Semibold"/>
              </a:defRPr>
            </a:pPr>
            <a:r>
              <a:t>Je reste en bonne santé quand je...</a:t>
            </a:r>
          </a:p>
          <a:p>
            <a:pPr algn="l">
              <a:lnSpc>
                <a:spcPct val="80000"/>
              </a:lnSpc>
              <a:defRPr sz="8400" spc="-252">
                <a:gradFill flip="none" rotWithShape="1">
                  <a:gsLst>
                    <a:gs pos="0">
                      <a:srgbClr val="5E03FF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Graphik Semibold"/>
              </a:defRPr>
            </a:pPr>
            <a:r>
              <a:t>...</a:t>
            </a:r>
            <a:r>
              <a:rPr u="sng"/>
              <a:t>mange</a:t>
            </a:r>
            <a:r>
              <a:t> 3 fois par jour.</a:t>
            </a:r>
          </a:p>
          <a:p>
            <a:pPr algn="l">
              <a:lnSpc>
                <a:spcPct val="80000"/>
              </a:lnSpc>
              <a:defRPr sz="8400" spc="-252">
                <a:gradFill flip="none" rotWithShape="1">
                  <a:gsLst>
                    <a:gs pos="0">
                      <a:srgbClr val="5E03FF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Graphik Semibold"/>
              </a:defRPr>
            </a:pPr>
            <a:r>
              <a:t>... fais de </a:t>
            </a:r>
            <a:r>
              <a:rPr u="sng"/>
              <a:t>l’exercice</a:t>
            </a:r>
            <a:r>
              <a:t>.</a:t>
            </a:r>
          </a:p>
          <a:p>
            <a:pPr algn="l">
              <a:lnSpc>
                <a:spcPct val="80000"/>
              </a:lnSpc>
              <a:defRPr sz="8400" spc="-252">
                <a:gradFill flip="none" rotWithShape="1">
                  <a:gsLst>
                    <a:gs pos="0">
                      <a:srgbClr val="5E03FF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Graphik Semibold"/>
              </a:defRPr>
            </a:pPr>
            <a:r>
              <a:t>... </a:t>
            </a:r>
            <a:r>
              <a:rPr u="sng"/>
              <a:t>dors</a:t>
            </a:r>
            <a:r>
              <a:t> 8 heures par nuit.</a:t>
            </a:r>
          </a:p>
        </p:txBody>
      </p:sp>
      <p:pic>
        <p:nvPicPr>
          <p:cNvPr id="56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22415" y="550849"/>
            <a:ext cx="8178147" cy="3485490"/>
          </a:xfrm>
          <a:prstGeom prst="rect">
            <a:avLst/>
          </a:prstGeom>
          <a:ln w="12700">
            <a:miter lim="400000"/>
          </a:ln>
        </p:spPr>
      </p:pic>
      <p:pic>
        <p:nvPicPr>
          <p:cNvPr id="566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25618" y="7979753"/>
            <a:ext cx="5601868" cy="4432355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Graphic 5" descr="Home with solid fill">
            <a:hlinkClick r:id="rId4" action="ppaction://hlinksldjump"/>
            <a:extLst>
              <a:ext uri="{FF2B5EF4-FFF2-40B4-BE49-F238E27FC236}">
                <a16:creationId xmlns:a16="http://schemas.microsoft.com/office/drawing/2014/main" id="{C48405FB-610E-4A1B-8868-DA083E6E1B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448175" y="984248"/>
            <a:ext cx="2305051" cy="230505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Comment s’appelle t’il?"/>
          <p:cNvSpPr txBox="1">
            <a:spLocks noGrp="1"/>
          </p:cNvSpPr>
          <p:nvPr>
            <p:ph type="title"/>
          </p:nvPr>
        </p:nvSpPr>
        <p:spPr>
          <a:xfrm>
            <a:off x="1270000" y="444500"/>
            <a:ext cx="21844000" cy="3873500"/>
          </a:xfrm>
          <a:prstGeom prst="rect">
            <a:avLst/>
          </a:prstGeom>
        </p:spPr>
        <p:txBody>
          <a:bodyPr/>
          <a:lstStyle/>
          <a:p>
            <a:r>
              <a:t>Comment s’appelle t’il?</a:t>
            </a:r>
          </a:p>
        </p:txBody>
      </p:sp>
      <p:sp>
        <p:nvSpPr>
          <p:cNvPr id="160" name="Il s’appelle ..."/>
          <p:cNvSpPr txBox="1"/>
          <p:nvPr/>
        </p:nvSpPr>
        <p:spPr>
          <a:xfrm>
            <a:off x="8720784" y="4446980"/>
            <a:ext cx="6942432" cy="1551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8600" spc="-258">
                <a:gradFill flip="none" rotWithShape="1">
                  <a:gsLst>
                    <a:gs pos="0">
                      <a:srgbClr val="5E03FF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Graphik Semibold"/>
              </a:defRPr>
            </a:lvl1pPr>
          </a:lstStyle>
          <a:p>
            <a:r>
              <a:t>Il s’appelle ...</a:t>
            </a:r>
          </a:p>
        </p:txBody>
      </p:sp>
      <p:sp>
        <p:nvSpPr>
          <p:cNvPr id="161" name="Comment s’appelle t’elle?"/>
          <p:cNvSpPr txBox="1"/>
          <p:nvPr/>
        </p:nvSpPr>
        <p:spPr>
          <a:xfrm>
            <a:off x="1010355" y="6225116"/>
            <a:ext cx="21844001" cy="3873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>
              <a:lnSpc>
                <a:spcPct val="90000"/>
              </a:lnSpc>
              <a:defRPr sz="11600" spc="-348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542E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Graphik Semibold"/>
              </a:defRPr>
            </a:lvl1pPr>
          </a:lstStyle>
          <a:p>
            <a:r>
              <a:t>Comment s’appelle t’elle?</a:t>
            </a:r>
          </a:p>
        </p:txBody>
      </p:sp>
      <p:sp>
        <p:nvSpPr>
          <p:cNvPr id="162" name="Elle s’appelle ..."/>
          <p:cNvSpPr txBox="1"/>
          <p:nvPr/>
        </p:nvSpPr>
        <p:spPr>
          <a:xfrm>
            <a:off x="7699140" y="10325574"/>
            <a:ext cx="8985720" cy="1551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8600" spc="-258">
                <a:gradFill flip="none" rotWithShape="1">
                  <a:gsLst>
                    <a:gs pos="0">
                      <a:srgbClr val="5E03FF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Graphik Semibold"/>
              </a:defRPr>
            </a:lvl1pPr>
          </a:lstStyle>
          <a:p>
            <a:r>
              <a:t>Elle s’appelle ...</a:t>
            </a:r>
          </a:p>
        </p:txBody>
      </p:sp>
      <p:pic>
        <p:nvPicPr>
          <p:cNvPr id="6" name="Graphic 5" descr="Home with solid fill">
            <a:hlinkClick r:id="rId2" action="ppaction://hlinksldjump"/>
            <a:extLst>
              <a:ext uri="{FF2B5EF4-FFF2-40B4-BE49-F238E27FC236}">
                <a16:creationId xmlns:a16="http://schemas.microsoft.com/office/drawing/2014/main" id="{347B4CE9-73DD-447B-9D34-ACBC9A1457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448175" y="984248"/>
            <a:ext cx="2305051" cy="230505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Quelle élément naturel vois-tu à Miramichi?"/>
          <p:cNvSpPr txBox="1">
            <a:spLocks noGrp="1"/>
          </p:cNvSpPr>
          <p:nvPr>
            <p:ph type="title"/>
          </p:nvPr>
        </p:nvSpPr>
        <p:spPr>
          <a:xfrm>
            <a:off x="1270000" y="1801811"/>
            <a:ext cx="21844000" cy="3873501"/>
          </a:xfrm>
          <a:prstGeom prst="rect">
            <a:avLst/>
          </a:prstGeom>
        </p:spPr>
        <p:txBody>
          <a:bodyPr/>
          <a:lstStyle/>
          <a:p>
            <a:r>
              <a:t>Quelle élément naturel vois-tu à Miramichi?</a:t>
            </a:r>
          </a:p>
        </p:txBody>
      </p:sp>
      <p:sp>
        <p:nvSpPr>
          <p:cNvPr id="569" name="Je vois une ..... à Miramichi."/>
          <p:cNvSpPr txBox="1"/>
          <p:nvPr/>
        </p:nvSpPr>
        <p:spPr>
          <a:xfrm>
            <a:off x="1528738" y="6082410"/>
            <a:ext cx="15332244" cy="1551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8600" spc="-258">
                <a:gradFill flip="none" rotWithShape="1">
                  <a:gsLst>
                    <a:gs pos="0">
                      <a:srgbClr val="5E03FF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Graphik Semibold"/>
              </a:defRPr>
            </a:lvl1pPr>
          </a:lstStyle>
          <a:p>
            <a:r>
              <a:t>Je vois une ..... à Miramichi.</a:t>
            </a:r>
          </a:p>
        </p:txBody>
      </p:sp>
      <p:pic>
        <p:nvPicPr>
          <p:cNvPr id="57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95593" y="9158575"/>
            <a:ext cx="5672773" cy="3970941"/>
          </a:xfrm>
          <a:prstGeom prst="rect">
            <a:avLst/>
          </a:prstGeom>
          <a:ln w="12700">
            <a:miter lim="400000"/>
          </a:ln>
        </p:spPr>
      </p:pic>
      <p:pic>
        <p:nvPicPr>
          <p:cNvPr id="571" name="Image" descr="Image"/>
          <p:cNvPicPr>
            <a:picLocks noChangeAspect="1"/>
          </p:cNvPicPr>
          <p:nvPr/>
        </p:nvPicPr>
        <p:blipFill>
          <a:blip r:embed="rId3"/>
          <a:srcRect b="11028"/>
          <a:stretch>
            <a:fillRect/>
          </a:stretch>
        </p:blipFill>
        <p:spPr>
          <a:xfrm>
            <a:off x="6800353" y="7895348"/>
            <a:ext cx="4184358" cy="4009284"/>
          </a:xfrm>
          <a:prstGeom prst="rect">
            <a:avLst/>
          </a:prstGeom>
          <a:ln w="12700">
            <a:miter lim="400000"/>
          </a:ln>
        </p:spPr>
      </p:pic>
      <p:pic>
        <p:nvPicPr>
          <p:cNvPr id="572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7695" y="7633092"/>
            <a:ext cx="6941354" cy="322089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86" name="Drawing"/>
          <p:cNvGrpSpPr/>
          <p:nvPr/>
        </p:nvGrpSpPr>
        <p:grpSpPr>
          <a:xfrm>
            <a:off x="2304963" y="9465804"/>
            <a:ext cx="2717801" cy="2869669"/>
            <a:chOff x="0" y="0"/>
            <a:chExt cx="2717799" cy="2869667"/>
          </a:xfrm>
        </p:grpSpPr>
        <p:sp>
          <p:nvSpPr>
            <p:cNvPr id="573" name="Line"/>
            <p:cNvSpPr/>
            <p:nvPr/>
          </p:nvSpPr>
          <p:spPr>
            <a:xfrm>
              <a:off x="0" y="2244691"/>
              <a:ext cx="226032" cy="624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7" h="21583" extrusionOk="0">
                  <a:moveTo>
                    <a:pt x="0" y="4057"/>
                  </a:moveTo>
                  <a:cubicBezTo>
                    <a:pt x="0" y="4240"/>
                    <a:pt x="0" y="4422"/>
                    <a:pt x="404" y="4824"/>
                  </a:cubicBezTo>
                  <a:cubicBezTo>
                    <a:pt x="807" y="5226"/>
                    <a:pt x="1615" y="5848"/>
                    <a:pt x="2675" y="6670"/>
                  </a:cubicBezTo>
                  <a:cubicBezTo>
                    <a:pt x="3735" y="7492"/>
                    <a:pt x="5047" y="8516"/>
                    <a:pt x="6359" y="9466"/>
                  </a:cubicBezTo>
                  <a:cubicBezTo>
                    <a:pt x="7671" y="10416"/>
                    <a:pt x="8983" y="11293"/>
                    <a:pt x="10346" y="12280"/>
                  </a:cubicBezTo>
                  <a:cubicBezTo>
                    <a:pt x="11708" y="13267"/>
                    <a:pt x="13121" y="14363"/>
                    <a:pt x="14383" y="15460"/>
                  </a:cubicBezTo>
                  <a:cubicBezTo>
                    <a:pt x="15645" y="16556"/>
                    <a:pt x="16755" y="17653"/>
                    <a:pt x="17865" y="18603"/>
                  </a:cubicBezTo>
                  <a:cubicBezTo>
                    <a:pt x="18976" y="19553"/>
                    <a:pt x="20086" y="20357"/>
                    <a:pt x="20742" y="20869"/>
                  </a:cubicBezTo>
                  <a:cubicBezTo>
                    <a:pt x="21398" y="21381"/>
                    <a:pt x="21600" y="21600"/>
                    <a:pt x="21550" y="21582"/>
                  </a:cubicBezTo>
                  <a:cubicBezTo>
                    <a:pt x="21499" y="21563"/>
                    <a:pt x="21196" y="21308"/>
                    <a:pt x="20389" y="20705"/>
                  </a:cubicBezTo>
                  <a:cubicBezTo>
                    <a:pt x="19581" y="20102"/>
                    <a:pt x="18269" y="19151"/>
                    <a:pt x="16654" y="18000"/>
                  </a:cubicBezTo>
                  <a:cubicBezTo>
                    <a:pt x="15039" y="16849"/>
                    <a:pt x="13121" y="15496"/>
                    <a:pt x="11507" y="14217"/>
                  </a:cubicBezTo>
                  <a:cubicBezTo>
                    <a:pt x="9892" y="12938"/>
                    <a:pt x="8579" y="11732"/>
                    <a:pt x="7621" y="10727"/>
                  </a:cubicBezTo>
                  <a:cubicBezTo>
                    <a:pt x="6662" y="9722"/>
                    <a:pt x="6056" y="8918"/>
                    <a:pt x="5955" y="7968"/>
                  </a:cubicBezTo>
                  <a:cubicBezTo>
                    <a:pt x="5854" y="7017"/>
                    <a:pt x="6258" y="5921"/>
                    <a:pt x="7116" y="4770"/>
                  </a:cubicBezTo>
                  <a:cubicBezTo>
                    <a:pt x="7974" y="3618"/>
                    <a:pt x="9286" y="2412"/>
                    <a:pt x="11103" y="1608"/>
                  </a:cubicBezTo>
                  <a:cubicBezTo>
                    <a:pt x="12920" y="804"/>
                    <a:pt x="15241" y="402"/>
                    <a:pt x="17563" y="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74" name="Line"/>
            <p:cNvSpPr/>
            <p:nvPr/>
          </p:nvSpPr>
          <p:spPr>
            <a:xfrm>
              <a:off x="405627" y="2238341"/>
              <a:ext cx="192405" cy="463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extrusionOk="0">
                  <a:moveTo>
                    <a:pt x="86" y="0"/>
                  </a:moveTo>
                  <a:cubicBezTo>
                    <a:pt x="-32" y="493"/>
                    <a:pt x="-149" y="986"/>
                    <a:pt x="614" y="1849"/>
                  </a:cubicBezTo>
                  <a:cubicBezTo>
                    <a:pt x="1377" y="2712"/>
                    <a:pt x="3021" y="3945"/>
                    <a:pt x="4899" y="5425"/>
                  </a:cubicBezTo>
                  <a:cubicBezTo>
                    <a:pt x="6777" y="6904"/>
                    <a:pt x="8890" y="8630"/>
                    <a:pt x="10651" y="10184"/>
                  </a:cubicBezTo>
                  <a:cubicBezTo>
                    <a:pt x="12412" y="11737"/>
                    <a:pt x="13821" y="13118"/>
                    <a:pt x="15229" y="14573"/>
                  </a:cubicBezTo>
                  <a:cubicBezTo>
                    <a:pt x="16638" y="16027"/>
                    <a:pt x="18047" y="17556"/>
                    <a:pt x="19103" y="18592"/>
                  </a:cubicBezTo>
                  <a:cubicBezTo>
                    <a:pt x="20160" y="19627"/>
                    <a:pt x="20864" y="20170"/>
                    <a:pt x="21158" y="20589"/>
                  </a:cubicBezTo>
                  <a:cubicBezTo>
                    <a:pt x="21451" y="21008"/>
                    <a:pt x="21334" y="21304"/>
                    <a:pt x="21216" y="216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75" name="Line"/>
            <p:cNvSpPr/>
            <p:nvPr/>
          </p:nvSpPr>
          <p:spPr>
            <a:xfrm>
              <a:off x="358774" y="2057366"/>
              <a:ext cx="15876" cy="9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14400" y="14400"/>
                    <a:pt x="7200" y="7200"/>
                    <a:pt x="0" y="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76" name="Line"/>
            <p:cNvSpPr/>
            <p:nvPr/>
          </p:nvSpPr>
          <p:spPr>
            <a:xfrm>
              <a:off x="631213" y="2044666"/>
              <a:ext cx="420571" cy="480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56" extrusionOk="0">
                  <a:moveTo>
                    <a:pt x="194" y="5127"/>
                  </a:moveTo>
                  <a:cubicBezTo>
                    <a:pt x="85" y="5364"/>
                    <a:pt x="-23" y="5602"/>
                    <a:pt x="4" y="5815"/>
                  </a:cubicBezTo>
                  <a:cubicBezTo>
                    <a:pt x="31" y="6029"/>
                    <a:pt x="194" y="6219"/>
                    <a:pt x="870" y="6812"/>
                  </a:cubicBezTo>
                  <a:cubicBezTo>
                    <a:pt x="1547" y="7406"/>
                    <a:pt x="2738" y="8403"/>
                    <a:pt x="3929" y="9423"/>
                  </a:cubicBezTo>
                  <a:cubicBezTo>
                    <a:pt x="5120" y="10444"/>
                    <a:pt x="6311" y="11488"/>
                    <a:pt x="7502" y="12556"/>
                  </a:cubicBezTo>
                  <a:cubicBezTo>
                    <a:pt x="8693" y="13625"/>
                    <a:pt x="9884" y="14716"/>
                    <a:pt x="11264" y="15666"/>
                  </a:cubicBezTo>
                  <a:cubicBezTo>
                    <a:pt x="12645" y="16615"/>
                    <a:pt x="14215" y="17422"/>
                    <a:pt x="15703" y="18277"/>
                  </a:cubicBezTo>
                  <a:cubicBezTo>
                    <a:pt x="17192" y="19131"/>
                    <a:pt x="18600" y="20033"/>
                    <a:pt x="19412" y="20579"/>
                  </a:cubicBezTo>
                  <a:cubicBezTo>
                    <a:pt x="20224" y="21125"/>
                    <a:pt x="20440" y="21315"/>
                    <a:pt x="20684" y="21434"/>
                  </a:cubicBezTo>
                  <a:cubicBezTo>
                    <a:pt x="20927" y="21553"/>
                    <a:pt x="21198" y="21600"/>
                    <a:pt x="21360" y="21505"/>
                  </a:cubicBezTo>
                  <a:cubicBezTo>
                    <a:pt x="21523" y="21410"/>
                    <a:pt x="21577" y="21173"/>
                    <a:pt x="21415" y="20484"/>
                  </a:cubicBezTo>
                  <a:cubicBezTo>
                    <a:pt x="21252" y="19796"/>
                    <a:pt x="20873" y="18657"/>
                    <a:pt x="20359" y="17304"/>
                  </a:cubicBezTo>
                  <a:cubicBezTo>
                    <a:pt x="19845" y="15951"/>
                    <a:pt x="19195" y="14384"/>
                    <a:pt x="18627" y="12889"/>
                  </a:cubicBezTo>
                  <a:cubicBezTo>
                    <a:pt x="18058" y="11393"/>
                    <a:pt x="17571" y="9969"/>
                    <a:pt x="17057" y="8403"/>
                  </a:cubicBezTo>
                  <a:cubicBezTo>
                    <a:pt x="16542" y="6836"/>
                    <a:pt x="16001" y="5127"/>
                    <a:pt x="15541" y="3822"/>
                  </a:cubicBezTo>
                  <a:cubicBezTo>
                    <a:pt x="15081" y="2516"/>
                    <a:pt x="14702" y="1614"/>
                    <a:pt x="14512" y="1044"/>
                  </a:cubicBezTo>
                  <a:cubicBezTo>
                    <a:pt x="14323" y="475"/>
                    <a:pt x="14323" y="237"/>
                    <a:pt x="14323" y="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77" name="Line"/>
            <p:cNvSpPr/>
            <p:nvPr/>
          </p:nvSpPr>
          <p:spPr>
            <a:xfrm>
              <a:off x="1063625" y="1977991"/>
              <a:ext cx="208682" cy="382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550" extrusionOk="0">
                  <a:moveTo>
                    <a:pt x="0" y="0"/>
                  </a:moveTo>
                  <a:cubicBezTo>
                    <a:pt x="327" y="776"/>
                    <a:pt x="655" y="1551"/>
                    <a:pt x="2018" y="2924"/>
                  </a:cubicBezTo>
                  <a:cubicBezTo>
                    <a:pt x="3382" y="4296"/>
                    <a:pt x="5782" y="6265"/>
                    <a:pt x="7855" y="8115"/>
                  </a:cubicBezTo>
                  <a:cubicBezTo>
                    <a:pt x="9927" y="9965"/>
                    <a:pt x="11673" y="11695"/>
                    <a:pt x="13418" y="13306"/>
                  </a:cubicBezTo>
                  <a:cubicBezTo>
                    <a:pt x="15164" y="14917"/>
                    <a:pt x="16909" y="16409"/>
                    <a:pt x="18273" y="17632"/>
                  </a:cubicBezTo>
                  <a:cubicBezTo>
                    <a:pt x="19636" y="18855"/>
                    <a:pt x="20618" y="19810"/>
                    <a:pt x="21109" y="20466"/>
                  </a:cubicBezTo>
                  <a:cubicBezTo>
                    <a:pt x="21600" y="21123"/>
                    <a:pt x="21600" y="21481"/>
                    <a:pt x="21327" y="21540"/>
                  </a:cubicBezTo>
                  <a:cubicBezTo>
                    <a:pt x="21055" y="21600"/>
                    <a:pt x="20509" y="21361"/>
                    <a:pt x="19964" y="21123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78" name="Line"/>
            <p:cNvSpPr/>
            <p:nvPr/>
          </p:nvSpPr>
          <p:spPr>
            <a:xfrm>
              <a:off x="990600" y="1819241"/>
              <a:ext cx="1" cy="3176"/>
            </a:xfrm>
            <a:prstGeom prst="ellipse">
              <a:avLst/>
            </a:pr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79" name="Line"/>
            <p:cNvSpPr/>
            <p:nvPr/>
          </p:nvSpPr>
          <p:spPr>
            <a:xfrm>
              <a:off x="1397000" y="1693143"/>
              <a:ext cx="476251" cy="5019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75" extrusionOk="0">
                  <a:moveTo>
                    <a:pt x="0" y="10829"/>
                  </a:moveTo>
                  <a:cubicBezTo>
                    <a:pt x="672" y="10331"/>
                    <a:pt x="1344" y="9833"/>
                    <a:pt x="2304" y="9290"/>
                  </a:cubicBezTo>
                  <a:cubicBezTo>
                    <a:pt x="3264" y="8746"/>
                    <a:pt x="4512" y="8158"/>
                    <a:pt x="5904" y="7546"/>
                  </a:cubicBezTo>
                  <a:cubicBezTo>
                    <a:pt x="7296" y="6935"/>
                    <a:pt x="8832" y="6301"/>
                    <a:pt x="9720" y="5961"/>
                  </a:cubicBezTo>
                  <a:cubicBezTo>
                    <a:pt x="10608" y="5622"/>
                    <a:pt x="10848" y="5576"/>
                    <a:pt x="11088" y="5508"/>
                  </a:cubicBezTo>
                  <a:cubicBezTo>
                    <a:pt x="11328" y="5441"/>
                    <a:pt x="11568" y="5350"/>
                    <a:pt x="11568" y="5350"/>
                  </a:cubicBezTo>
                  <a:cubicBezTo>
                    <a:pt x="11568" y="5350"/>
                    <a:pt x="11328" y="5441"/>
                    <a:pt x="11136" y="5327"/>
                  </a:cubicBezTo>
                  <a:cubicBezTo>
                    <a:pt x="10944" y="5214"/>
                    <a:pt x="10800" y="4897"/>
                    <a:pt x="10344" y="4150"/>
                  </a:cubicBezTo>
                  <a:cubicBezTo>
                    <a:pt x="9888" y="3403"/>
                    <a:pt x="9120" y="2225"/>
                    <a:pt x="8280" y="1410"/>
                  </a:cubicBezTo>
                  <a:cubicBezTo>
                    <a:pt x="7440" y="595"/>
                    <a:pt x="6528" y="142"/>
                    <a:pt x="5592" y="29"/>
                  </a:cubicBezTo>
                  <a:cubicBezTo>
                    <a:pt x="4656" y="-84"/>
                    <a:pt x="3696" y="142"/>
                    <a:pt x="2904" y="505"/>
                  </a:cubicBezTo>
                  <a:cubicBezTo>
                    <a:pt x="2112" y="867"/>
                    <a:pt x="1488" y="1365"/>
                    <a:pt x="1008" y="2135"/>
                  </a:cubicBezTo>
                  <a:cubicBezTo>
                    <a:pt x="528" y="2905"/>
                    <a:pt x="192" y="3946"/>
                    <a:pt x="96" y="5169"/>
                  </a:cubicBezTo>
                  <a:cubicBezTo>
                    <a:pt x="0" y="6391"/>
                    <a:pt x="144" y="7795"/>
                    <a:pt x="528" y="9312"/>
                  </a:cubicBezTo>
                  <a:cubicBezTo>
                    <a:pt x="912" y="10829"/>
                    <a:pt x="1536" y="12459"/>
                    <a:pt x="2280" y="13931"/>
                  </a:cubicBezTo>
                  <a:cubicBezTo>
                    <a:pt x="3024" y="15403"/>
                    <a:pt x="3888" y="16716"/>
                    <a:pt x="4776" y="17848"/>
                  </a:cubicBezTo>
                  <a:cubicBezTo>
                    <a:pt x="5664" y="18980"/>
                    <a:pt x="6576" y="19931"/>
                    <a:pt x="7560" y="20565"/>
                  </a:cubicBezTo>
                  <a:cubicBezTo>
                    <a:pt x="8544" y="21199"/>
                    <a:pt x="9600" y="21516"/>
                    <a:pt x="10704" y="21471"/>
                  </a:cubicBezTo>
                  <a:cubicBezTo>
                    <a:pt x="11808" y="21425"/>
                    <a:pt x="12960" y="21018"/>
                    <a:pt x="14040" y="20407"/>
                  </a:cubicBezTo>
                  <a:cubicBezTo>
                    <a:pt x="15120" y="19795"/>
                    <a:pt x="16128" y="18980"/>
                    <a:pt x="17328" y="18029"/>
                  </a:cubicBezTo>
                  <a:cubicBezTo>
                    <a:pt x="18528" y="17078"/>
                    <a:pt x="19920" y="15991"/>
                    <a:pt x="20664" y="15335"/>
                  </a:cubicBezTo>
                  <a:cubicBezTo>
                    <a:pt x="21408" y="14678"/>
                    <a:pt x="21504" y="14452"/>
                    <a:pt x="21600" y="14225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80" name="Line"/>
            <p:cNvSpPr/>
            <p:nvPr/>
          </p:nvSpPr>
          <p:spPr>
            <a:xfrm>
              <a:off x="1790700" y="1390616"/>
              <a:ext cx="258234" cy="4993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45" extrusionOk="0">
                  <a:moveTo>
                    <a:pt x="0" y="7124"/>
                  </a:moveTo>
                  <a:cubicBezTo>
                    <a:pt x="708" y="7581"/>
                    <a:pt x="1416" y="8037"/>
                    <a:pt x="2789" y="8791"/>
                  </a:cubicBezTo>
                  <a:cubicBezTo>
                    <a:pt x="4161" y="9544"/>
                    <a:pt x="6197" y="10595"/>
                    <a:pt x="8056" y="11782"/>
                  </a:cubicBezTo>
                  <a:cubicBezTo>
                    <a:pt x="9915" y="12969"/>
                    <a:pt x="11597" y="14293"/>
                    <a:pt x="13234" y="15526"/>
                  </a:cubicBezTo>
                  <a:cubicBezTo>
                    <a:pt x="14872" y="16759"/>
                    <a:pt x="16466" y="17901"/>
                    <a:pt x="17705" y="18769"/>
                  </a:cubicBezTo>
                  <a:cubicBezTo>
                    <a:pt x="18944" y="19636"/>
                    <a:pt x="19830" y="20230"/>
                    <a:pt x="20493" y="20687"/>
                  </a:cubicBezTo>
                  <a:cubicBezTo>
                    <a:pt x="21157" y="21143"/>
                    <a:pt x="21600" y="21463"/>
                    <a:pt x="21600" y="21532"/>
                  </a:cubicBezTo>
                  <a:cubicBezTo>
                    <a:pt x="21600" y="21600"/>
                    <a:pt x="21157" y="21417"/>
                    <a:pt x="20361" y="20869"/>
                  </a:cubicBezTo>
                  <a:cubicBezTo>
                    <a:pt x="19564" y="20321"/>
                    <a:pt x="18413" y="19408"/>
                    <a:pt x="17085" y="18381"/>
                  </a:cubicBezTo>
                  <a:cubicBezTo>
                    <a:pt x="15757" y="17353"/>
                    <a:pt x="14252" y="16211"/>
                    <a:pt x="12748" y="14910"/>
                  </a:cubicBezTo>
                  <a:cubicBezTo>
                    <a:pt x="11243" y="13608"/>
                    <a:pt x="9738" y="12147"/>
                    <a:pt x="8498" y="10754"/>
                  </a:cubicBezTo>
                  <a:cubicBezTo>
                    <a:pt x="7259" y="9362"/>
                    <a:pt x="6285" y="8037"/>
                    <a:pt x="5798" y="6827"/>
                  </a:cubicBezTo>
                  <a:cubicBezTo>
                    <a:pt x="5311" y="5617"/>
                    <a:pt x="5311" y="4521"/>
                    <a:pt x="6108" y="3539"/>
                  </a:cubicBezTo>
                  <a:cubicBezTo>
                    <a:pt x="6905" y="2557"/>
                    <a:pt x="8498" y="1690"/>
                    <a:pt x="10490" y="1119"/>
                  </a:cubicBezTo>
                  <a:cubicBezTo>
                    <a:pt x="12482" y="548"/>
                    <a:pt x="14872" y="274"/>
                    <a:pt x="17262" y="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81" name="Line"/>
            <p:cNvSpPr/>
            <p:nvPr/>
          </p:nvSpPr>
          <p:spPr>
            <a:xfrm>
              <a:off x="2133192" y="1256415"/>
              <a:ext cx="584608" cy="5224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7" h="21496" extrusionOk="0">
                  <a:moveTo>
                    <a:pt x="1536" y="11271"/>
                  </a:moveTo>
                  <a:cubicBezTo>
                    <a:pt x="2276" y="10225"/>
                    <a:pt x="3017" y="9180"/>
                    <a:pt x="3992" y="8309"/>
                  </a:cubicBezTo>
                  <a:cubicBezTo>
                    <a:pt x="4967" y="7438"/>
                    <a:pt x="6175" y="6742"/>
                    <a:pt x="7150" y="6284"/>
                  </a:cubicBezTo>
                  <a:cubicBezTo>
                    <a:pt x="8125" y="5827"/>
                    <a:pt x="8866" y="5609"/>
                    <a:pt x="9333" y="5479"/>
                  </a:cubicBezTo>
                  <a:cubicBezTo>
                    <a:pt x="9801" y="5348"/>
                    <a:pt x="9996" y="5304"/>
                    <a:pt x="10016" y="5087"/>
                  </a:cubicBezTo>
                  <a:cubicBezTo>
                    <a:pt x="10035" y="4869"/>
                    <a:pt x="9879" y="4477"/>
                    <a:pt x="9509" y="3715"/>
                  </a:cubicBezTo>
                  <a:cubicBezTo>
                    <a:pt x="9138" y="2953"/>
                    <a:pt x="8554" y="1821"/>
                    <a:pt x="7852" y="1102"/>
                  </a:cubicBezTo>
                  <a:cubicBezTo>
                    <a:pt x="7150" y="383"/>
                    <a:pt x="6331" y="79"/>
                    <a:pt x="5473" y="13"/>
                  </a:cubicBezTo>
                  <a:cubicBezTo>
                    <a:pt x="4616" y="-52"/>
                    <a:pt x="3719" y="122"/>
                    <a:pt x="2939" y="579"/>
                  </a:cubicBezTo>
                  <a:cubicBezTo>
                    <a:pt x="2159" y="1037"/>
                    <a:pt x="1497" y="1777"/>
                    <a:pt x="1029" y="2713"/>
                  </a:cubicBezTo>
                  <a:cubicBezTo>
                    <a:pt x="561" y="3650"/>
                    <a:pt x="288" y="4782"/>
                    <a:pt x="132" y="6001"/>
                  </a:cubicBezTo>
                  <a:cubicBezTo>
                    <a:pt x="-24" y="7221"/>
                    <a:pt x="-63" y="8527"/>
                    <a:pt x="132" y="10008"/>
                  </a:cubicBezTo>
                  <a:cubicBezTo>
                    <a:pt x="327" y="11488"/>
                    <a:pt x="756" y="13143"/>
                    <a:pt x="1321" y="14602"/>
                  </a:cubicBezTo>
                  <a:cubicBezTo>
                    <a:pt x="1886" y="16061"/>
                    <a:pt x="2588" y="17324"/>
                    <a:pt x="3485" y="18325"/>
                  </a:cubicBezTo>
                  <a:cubicBezTo>
                    <a:pt x="4382" y="19327"/>
                    <a:pt x="5473" y="20067"/>
                    <a:pt x="6624" y="20590"/>
                  </a:cubicBezTo>
                  <a:cubicBezTo>
                    <a:pt x="7774" y="21113"/>
                    <a:pt x="8982" y="21417"/>
                    <a:pt x="10367" y="21483"/>
                  </a:cubicBezTo>
                  <a:cubicBezTo>
                    <a:pt x="11751" y="21548"/>
                    <a:pt x="13310" y="21374"/>
                    <a:pt x="14694" y="20938"/>
                  </a:cubicBezTo>
                  <a:cubicBezTo>
                    <a:pt x="16079" y="20503"/>
                    <a:pt x="17287" y="19806"/>
                    <a:pt x="18301" y="18826"/>
                  </a:cubicBezTo>
                  <a:cubicBezTo>
                    <a:pt x="19315" y="17846"/>
                    <a:pt x="20133" y="16583"/>
                    <a:pt x="20640" y="15408"/>
                  </a:cubicBezTo>
                  <a:cubicBezTo>
                    <a:pt x="21147" y="14232"/>
                    <a:pt x="21342" y="13143"/>
                    <a:pt x="21537" y="12054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82" name="Line"/>
            <p:cNvSpPr/>
            <p:nvPr/>
          </p:nvSpPr>
          <p:spPr>
            <a:xfrm>
              <a:off x="1320800" y="1609691"/>
              <a:ext cx="9525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83" name="Line"/>
            <p:cNvSpPr/>
            <p:nvPr/>
          </p:nvSpPr>
          <p:spPr>
            <a:xfrm>
              <a:off x="1244600" y="46552"/>
              <a:ext cx="556727" cy="11630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1" h="21580" extrusionOk="0">
                  <a:moveTo>
                    <a:pt x="14632" y="21580"/>
                  </a:moveTo>
                  <a:cubicBezTo>
                    <a:pt x="15411" y="21011"/>
                    <a:pt x="16190" y="20441"/>
                    <a:pt x="16866" y="19872"/>
                  </a:cubicBezTo>
                  <a:cubicBezTo>
                    <a:pt x="17542" y="19302"/>
                    <a:pt x="18116" y="18733"/>
                    <a:pt x="18608" y="18095"/>
                  </a:cubicBezTo>
                  <a:cubicBezTo>
                    <a:pt x="19100" y="17456"/>
                    <a:pt x="19510" y="16749"/>
                    <a:pt x="19879" y="15993"/>
                  </a:cubicBezTo>
                  <a:cubicBezTo>
                    <a:pt x="20247" y="15237"/>
                    <a:pt x="20575" y="14432"/>
                    <a:pt x="20842" y="13637"/>
                  </a:cubicBezTo>
                  <a:cubicBezTo>
                    <a:pt x="21108" y="12842"/>
                    <a:pt x="21313" y="12056"/>
                    <a:pt x="21436" y="11251"/>
                  </a:cubicBezTo>
                  <a:cubicBezTo>
                    <a:pt x="21559" y="10446"/>
                    <a:pt x="21600" y="9621"/>
                    <a:pt x="21518" y="8875"/>
                  </a:cubicBezTo>
                  <a:cubicBezTo>
                    <a:pt x="21436" y="8129"/>
                    <a:pt x="21231" y="7461"/>
                    <a:pt x="20944" y="6843"/>
                  </a:cubicBezTo>
                  <a:cubicBezTo>
                    <a:pt x="20657" y="6224"/>
                    <a:pt x="20288" y="5655"/>
                    <a:pt x="19797" y="5046"/>
                  </a:cubicBezTo>
                  <a:cubicBezTo>
                    <a:pt x="19305" y="4437"/>
                    <a:pt x="18690" y="3789"/>
                    <a:pt x="17891" y="3249"/>
                  </a:cubicBezTo>
                  <a:cubicBezTo>
                    <a:pt x="17091" y="2709"/>
                    <a:pt x="16108" y="2277"/>
                    <a:pt x="15063" y="1836"/>
                  </a:cubicBezTo>
                  <a:cubicBezTo>
                    <a:pt x="14017" y="1394"/>
                    <a:pt x="12911" y="942"/>
                    <a:pt x="11681" y="638"/>
                  </a:cubicBezTo>
                  <a:cubicBezTo>
                    <a:pt x="10452" y="333"/>
                    <a:pt x="9099" y="176"/>
                    <a:pt x="7849" y="88"/>
                  </a:cubicBezTo>
                  <a:cubicBezTo>
                    <a:pt x="6599" y="0"/>
                    <a:pt x="5451" y="-20"/>
                    <a:pt x="4447" y="19"/>
                  </a:cubicBezTo>
                  <a:cubicBezTo>
                    <a:pt x="3443" y="59"/>
                    <a:pt x="2582" y="157"/>
                    <a:pt x="1967" y="255"/>
                  </a:cubicBezTo>
                  <a:cubicBezTo>
                    <a:pt x="1353" y="353"/>
                    <a:pt x="984" y="451"/>
                    <a:pt x="697" y="500"/>
                  </a:cubicBezTo>
                  <a:cubicBezTo>
                    <a:pt x="410" y="549"/>
                    <a:pt x="205" y="549"/>
                    <a:pt x="0" y="549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84" name="Line"/>
            <p:cNvSpPr/>
            <p:nvPr/>
          </p:nvSpPr>
          <p:spPr>
            <a:xfrm>
              <a:off x="1101099" y="-1"/>
              <a:ext cx="172639" cy="229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6" h="21498" extrusionOk="0">
                  <a:moveTo>
                    <a:pt x="16082" y="889"/>
                  </a:moveTo>
                  <a:cubicBezTo>
                    <a:pt x="15431" y="988"/>
                    <a:pt x="14781" y="1087"/>
                    <a:pt x="14521" y="1384"/>
                  </a:cubicBezTo>
                  <a:cubicBezTo>
                    <a:pt x="14260" y="1681"/>
                    <a:pt x="14390" y="2177"/>
                    <a:pt x="15106" y="4059"/>
                  </a:cubicBezTo>
                  <a:cubicBezTo>
                    <a:pt x="15822" y="5942"/>
                    <a:pt x="17123" y="9212"/>
                    <a:pt x="18099" y="11639"/>
                  </a:cubicBezTo>
                  <a:cubicBezTo>
                    <a:pt x="19075" y="14067"/>
                    <a:pt x="19725" y="15652"/>
                    <a:pt x="20246" y="16742"/>
                  </a:cubicBezTo>
                  <a:cubicBezTo>
                    <a:pt x="20766" y="17832"/>
                    <a:pt x="21157" y="18426"/>
                    <a:pt x="21027" y="18476"/>
                  </a:cubicBezTo>
                  <a:cubicBezTo>
                    <a:pt x="20897" y="18526"/>
                    <a:pt x="20246" y="18030"/>
                    <a:pt x="19335" y="16643"/>
                  </a:cubicBezTo>
                  <a:cubicBezTo>
                    <a:pt x="18424" y="15256"/>
                    <a:pt x="17253" y="12977"/>
                    <a:pt x="16342" y="10500"/>
                  </a:cubicBezTo>
                  <a:cubicBezTo>
                    <a:pt x="15431" y="8023"/>
                    <a:pt x="14781" y="5348"/>
                    <a:pt x="14390" y="3762"/>
                  </a:cubicBezTo>
                  <a:cubicBezTo>
                    <a:pt x="14000" y="2177"/>
                    <a:pt x="13870" y="1681"/>
                    <a:pt x="13675" y="1186"/>
                  </a:cubicBezTo>
                  <a:cubicBezTo>
                    <a:pt x="13480" y="691"/>
                    <a:pt x="13219" y="195"/>
                    <a:pt x="12764" y="47"/>
                  </a:cubicBezTo>
                  <a:cubicBezTo>
                    <a:pt x="12309" y="-102"/>
                    <a:pt x="11658" y="96"/>
                    <a:pt x="10617" y="790"/>
                  </a:cubicBezTo>
                  <a:cubicBezTo>
                    <a:pt x="9576" y="1483"/>
                    <a:pt x="8145" y="2672"/>
                    <a:pt x="6518" y="4010"/>
                  </a:cubicBezTo>
                  <a:cubicBezTo>
                    <a:pt x="4892" y="5348"/>
                    <a:pt x="3070" y="6834"/>
                    <a:pt x="1964" y="7775"/>
                  </a:cubicBezTo>
                  <a:cubicBezTo>
                    <a:pt x="858" y="8716"/>
                    <a:pt x="468" y="9113"/>
                    <a:pt x="207" y="9608"/>
                  </a:cubicBezTo>
                  <a:cubicBezTo>
                    <a:pt x="-53" y="10104"/>
                    <a:pt x="-183" y="10698"/>
                    <a:pt x="533" y="11441"/>
                  </a:cubicBezTo>
                  <a:cubicBezTo>
                    <a:pt x="1248" y="12184"/>
                    <a:pt x="2810" y="13076"/>
                    <a:pt x="5282" y="14265"/>
                  </a:cubicBezTo>
                  <a:cubicBezTo>
                    <a:pt x="7754" y="15454"/>
                    <a:pt x="11137" y="16940"/>
                    <a:pt x="13545" y="18030"/>
                  </a:cubicBezTo>
                  <a:cubicBezTo>
                    <a:pt x="15952" y="19120"/>
                    <a:pt x="17383" y="19814"/>
                    <a:pt x="18619" y="20408"/>
                  </a:cubicBezTo>
                  <a:cubicBezTo>
                    <a:pt x="19856" y="21003"/>
                    <a:pt x="20897" y="21498"/>
                    <a:pt x="21157" y="21498"/>
                  </a:cubicBezTo>
                  <a:cubicBezTo>
                    <a:pt x="21417" y="21498"/>
                    <a:pt x="20897" y="21003"/>
                    <a:pt x="20376" y="20507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85" name="Line"/>
            <p:cNvSpPr/>
            <p:nvPr/>
          </p:nvSpPr>
          <p:spPr>
            <a:xfrm>
              <a:off x="1152525" y="67813"/>
              <a:ext cx="57151" cy="76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72" extrusionOk="0">
                  <a:moveTo>
                    <a:pt x="0" y="15650"/>
                  </a:moveTo>
                  <a:cubicBezTo>
                    <a:pt x="1200" y="12395"/>
                    <a:pt x="2400" y="9140"/>
                    <a:pt x="3800" y="6773"/>
                  </a:cubicBezTo>
                  <a:cubicBezTo>
                    <a:pt x="5200" y="4406"/>
                    <a:pt x="6800" y="2927"/>
                    <a:pt x="8400" y="1743"/>
                  </a:cubicBezTo>
                  <a:cubicBezTo>
                    <a:pt x="10000" y="560"/>
                    <a:pt x="11600" y="-328"/>
                    <a:pt x="12400" y="116"/>
                  </a:cubicBezTo>
                  <a:cubicBezTo>
                    <a:pt x="13200" y="560"/>
                    <a:pt x="13200" y="2335"/>
                    <a:pt x="12600" y="5590"/>
                  </a:cubicBezTo>
                  <a:cubicBezTo>
                    <a:pt x="12000" y="8845"/>
                    <a:pt x="10800" y="13579"/>
                    <a:pt x="10000" y="16686"/>
                  </a:cubicBezTo>
                  <a:cubicBezTo>
                    <a:pt x="9200" y="19793"/>
                    <a:pt x="8800" y="21272"/>
                    <a:pt x="8800" y="21272"/>
                  </a:cubicBezTo>
                  <a:cubicBezTo>
                    <a:pt x="8800" y="21272"/>
                    <a:pt x="9200" y="19793"/>
                    <a:pt x="9800" y="18165"/>
                  </a:cubicBezTo>
                  <a:cubicBezTo>
                    <a:pt x="10400" y="16538"/>
                    <a:pt x="11200" y="14762"/>
                    <a:pt x="12000" y="12987"/>
                  </a:cubicBezTo>
                  <a:cubicBezTo>
                    <a:pt x="12800" y="11212"/>
                    <a:pt x="13600" y="9436"/>
                    <a:pt x="14200" y="9288"/>
                  </a:cubicBezTo>
                  <a:cubicBezTo>
                    <a:pt x="14800" y="9140"/>
                    <a:pt x="15200" y="10620"/>
                    <a:pt x="16400" y="12395"/>
                  </a:cubicBezTo>
                  <a:cubicBezTo>
                    <a:pt x="17600" y="14171"/>
                    <a:pt x="19600" y="16242"/>
                    <a:pt x="21600" y="18313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602" name="Drawing"/>
          <p:cNvGrpSpPr/>
          <p:nvPr/>
        </p:nvGrpSpPr>
        <p:grpSpPr>
          <a:xfrm>
            <a:off x="9705621" y="8589848"/>
            <a:ext cx="3963011" cy="1902380"/>
            <a:chOff x="0" y="0"/>
            <a:chExt cx="3963009" cy="1902379"/>
          </a:xfrm>
        </p:grpSpPr>
        <p:sp>
          <p:nvSpPr>
            <p:cNvPr id="587" name="Line"/>
            <p:cNvSpPr/>
            <p:nvPr/>
          </p:nvSpPr>
          <p:spPr>
            <a:xfrm>
              <a:off x="1099159" y="1482057"/>
              <a:ext cx="171451" cy="4203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54" extrusionOk="0">
                  <a:moveTo>
                    <a:pt x="0" y="0"/>
                  </a:moveTo>
                  <a:cubicBezTo>
                    <a:pt x="1867" y="1411"/>
                    <a:pt x="3733" y="2822"/>
                    <a:pt x="5667" y="4342"/>
                  </a:cubicBezTo>
                  <a:cubicBezTo>
                    <a:pt x="7600" y="5861"/>
                    <a:pt x="9600" y="7489"/>
                    <a:pt x="11333" y="9145"/>
                  </a:cubicBezTo>
                  <a:cubicBezTo>
                    <a:pt x="13067" y="10800"/>
                    <a:pt x="14533" y="12482"/>
                    <a:pt x="16000" y="14029"/>
                  </a:cubicBezTo>
                  <a:cubicBezTo>
                    <a:pt x="17467" y="15576"/>
                    <a:pt x="18933" y="16987"/>
                    <a:pt x="19867" y="18099"/>
                  </a:cubicBezTo>
                  <a:cubicBezTo>
                    <a:pt x="20800" y="19212"/>
                    <a:pt x="21200" y="20026"/>
                    <a:pt x="21400" y="20569"/>
                  </a:cubicBezTo>
                  <a:cubicBezTo>
                    <a:pt x="21600" y="21112"/>
                    <a:pt x="21600" y="21383"/>
                    <a:pt x="21600" y="21491"/>
                  </a:cubicBezTo>
                  <a:cubicBezTo>
                    <a:pt x="21600" y="21600"/>
                    <a:pt x="21600" y="21546"/>
                    <a:pt x="21600" y="21491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88" name="Line"/>
            <p:cNvSpPr/>
            <p:nvPr/>
          </p:nvSpPr>
          <p:spPr>
            <a:xfrm>
              <a:off x="1183253" y="1236042"/>
              <a:ext cx="719182" cy="571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5" h="21520" extrusionOk="0">
                  <a:moveTo>
                    <a:pt x="906" y="16437"/>
                  </a:moveTo>
                  <a:cubicBezTo>
                    <a:pt x="716" y="15640"/>
                    <a:pt x="525" y="14843"/>
                    <a:pt x="350" y="13846"/>
                  </a:cubicBezTo>
                  <a:cubicBezTo>
                    <a:pt x="176" y="12850"/>
                    <a:pt x="17" y="11655"/>
                    <a:pt x="1" y="10399"/>
                  </a:cubicBezTo>
                  <a:cubicBezTo>
                    <a:pt x="-15" y="9144"/>
                    <a:pt x="112" y="7829"/>
                    <a:pt x="477" y="6733"/>
                  </a:cubicBezTo>
                  <a:cubicBezTo>
                    <a:pt x="843" y="5637"/>
                    <a:pt x="1446" y="4760"/>
                    <a:pt x="1939" y="4262"/>
                  </a:cubicBezTo>
                  <a:cubicBezTo>
                    <a:pt x="2431" y="3764"/>
                    <a:pt x="2812" y="3644"/>
                    <a:pt x="3320" y="3844"/>
                  </a:cubicBezTo>
                  <a:cubicBezTo>
                    <a:pt x="3829" y="4043"/>
                    <a:pt x="4464" y="4561"/>
                    <a:pt x="5051" y="5218"/>
                  </a:cubicBezTo>
                  <a:cubicBezTo>
                    <a:pt x="5639" y="5876"/>
                    <a:pt x="6179" y="6673"/>
                    <a:pt x="6719" y="7649"/>
                  </a:cubicBezTo>
                  <a:cubicBezTo>
                    <a:pt x="7259" y="8626"/>
                    <a:pt x="7799" y="9782"/>
                    <a:pt x="8339" y="10897"/>
                  </a:cubicBezTo>
                  <a:cubicBezTo>
                    <a:pt x="8879" y="12013"/>
                    <a:pt x="9419" y="13089"/>
                    <a:pt x="9959" y="14225"/>
                  </a:cubicBezTo>
                  <a:cubicBezTo>
                    <a:pt x="10499" y="15361"/>
                    <a:pt x="11039" y="16556"/>
                    <a:pt x="11452" y="17613"/>
                  </a:cubicBezTo>
                  <a:cubicBezTo>
                    <a:pt x="11865" y="18669"/>
                    <a:pt x="12151" y="19585"/>
                    <a:pt x="12341" y="20143"/>
                  </a:cubicBezTo>
                  <a:cubicBezTo>
                    <a:pt x="12532" y="20701"/>
                    <a:pt x="12627" y="20900"/>
                    <a:pt x="12691" y="21100"/>
                  </a:cubicBezTo>
                  <a:cubicBezTo>
                    <a:pt x="12754" y="21299"/>
                    <a:pt x="12786" y="21498"/>
                    <a:pt x="12723" y="21518"/>
                  </a:cubicBezTo>
                  <a:cubicBezTo>
                    <a:pt x="12659" y="21538"/>
                    <a:pt x="12500" y="21379"/>
                    <a:pt x="12199" y="20900"/>
                  </a:cubicBezTo>
                  <a:cubicBezTo>
                    <a:pt x="11897" y="20422"/>
                    <a:pt x="11452" y="19625"/>
                    <a:pt x="10928" y="18529"/>
                  </a:cubicBezTo>
                  <a:cubicBezTo>
                    <a:pt x="10404" y="17433"/>
                    <a:pt x="9800" y="16038"/>
                    <a:pt x="9292" y="14803"/>
                  </a:cubicBezTo>
                  <a:cubicBezTo>
                    <a:pt x="8784" y="13568"/>
                    <a:pt x="8371" y="12492"/>
                    <a:pt x="8085" y="11336"/>
                  </a:cubicBezTo>
                  <a:cubicBezTo>
                    <a:pt x="7799" y="10180"/>
                    <a:pt x="7640" y="8945"/>
                    <a:pt x="7577" y="7709"/>
                  </a:cubicBezTo>
                  <a:cubicBezTo>
                    <a:pt x="7513" y="6474"/>
                    <a:pt x="7545" y="5238"/>
                    <a:pt x="7831" y="4162"/>
                  </a:cubicBezTo>
                  <a:cubicBezTo>
                    <a:pt x="8117" y="3086"/>
                    <a:pt x="8657" y="2170"/>
                    <a:pt x="9292" y="1492"/>
                  </a:cubicBezTo>
                  <a:cubicBezTo>
                    <a:pt x="9927" y="815"/>
                    <a:pt x="10658" y="376"/>
                    <a:pt x="11357" y="157"/>
                  </a:cubicBezTo>
                  <a:cubicBezTo>
                    <a:pt x="12056" y="-62"/>
                    <a:pt x="12723" y="-62"/>
                    <a:pt x="13437" y="217"/>
                  </a:cubicBezTo>
                  <a:cubicBezTo>
                    <a:pt x="14152" y="496"/>
                    <a:pt x="14914" y="1054"/>
                    <a:pt x="15566" y="1751"/>
                  </a:cubicBezTo>
                  <a:cubicBezTo>
                    <a:pt x="16217" y="2449"/>
                    <a:pt x="16757" y="3286"/>
                    <a:pt x="17281" y="4322"/>
                  </a:cubicBezTo>
                  <a:cubicBezTo>
                    <a:pt x="17805" y="5358"/>
                    <a:pt x="18313" y="6593"/>
                    <a:pt x="18774" y="7669"/>
                  </a:cubicBezTo>
                  <a:cubicBezTo>
                    <a:pt x="19234" y="8745"/>
                    <a:pt x="19647" y="9662"/>
                    <a:pt x="20044" y="10818"/>
                  </a:cubicBezTo>
                  <a:cubicBezTo>
                    <a:pt x="20441" y="11973"/>
                    <a:pt x="20823" y="13368"/>
                    <a:pt x="21077" y="14305"/>
                  </a:cubicBezTo>
                  <a:cubicBezTo>
                    <a:pt x="21331" y="15241"/>
                    <a:pt x="21458" y="15720"/>
                    <a:pt x="21585" y="16198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89" name="Line"/>
            <p:cNvSpPr/>
            <p:nvPr/>
          </p:nvSpPr>
          <p:spPr>
            <a:xfrm>
              <a:off x="1863276" y="1090585"/>
              <a:ext cx="326540" cy="5021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8" h="21440" extrusionOk="0">
                  <a:moveTo>
                    <a:pt x="1328" y="2345"/>
                  </a:moveTo>
                  <a:cubicBezTo>
                    <a:pt x="979" y="2119"/>
                    <a:pt x="629" y="1893"/>
                    <a:pt x="454" y="1893"/>
                  </a:cubicBezTo>
                  <a:cubicBezTo>
                    <a:pt x="280" y="1893"/>
                    <a:pt x="280" y="2119"/>
                    <a:pt x="210" y="2910"/>
                  </a:cubicBezTo>
                  <a:cubicBezTo>
                    <a:pt x="140" y="3701"/>
                    <a:pt x="0" y="5056"/>
                    <a:pt x="0" y="6638"/>
                  </a:cubicBezTo>
                  <a:cubicBezTo>
                    <a:pt x="0" y="8219"/>
                    <a:pt x="140" y="10027"/>
                    <a:pt x="559" y="11609"/>
                  </a:cubicBezTo>
                  <a:cubicBezTo>
                    <a:pt x="979" y="13190"/>
                    <a:pt x="1678" y="14546"/>
                    <a:pt x="2796" y="15856"/>
                  </a:cubicBezTo>
                  <a:cubicBezTo>
                    <a:pt x="3915" y="17167"/>
                    <a:pt x="5452" y="18432"/>
                    <a:pt x="7200" y="19381"/>
                  </a:cubicBezTo>
                  <a:cubicBezTo>
                    <a:pt x="8948" y="20330"/>
                    <a:pt x="10905" y="20963"/>
                    <a:pt x="12687" y="21256"/>
                  </a:cubicBezTo>
                  <a:cubicBezTo>
                    <a:pt x="14470" y="21550"/>
                    <a:pt x="16078" y="21505"/>
                    <a:pt x="17406" y="21030"/>
                  </a:cubicBezTo>
                  <a:cubicBezTo>
                    <a:pt x="18734" y="20556"/>
                    <a:pt x="19783" y="19652"/>
                    <a:pt x="20482" y="18409"/>
                  </a:cubicBezTo>
                  <a:cubicBezTo>
                    <a:pt x="21181" y="17167"/>
                    <a:pt x="21530" y="15585"/>
                    <a:pt x="21565" y="14049"/>
                  </a:cubicBezTo>
                  <a:cubicBezTo>
                    <a:pt x="21600" y="12512"/>
                    <a:pt x="21320" y="11021"/>
                    <a:pt x="20586" y="9688"/>
                  </a:cubicBezTo>
                  <a:cubicBezTo>
                    <a:pt x="19852" y="8355"/>
                    <a:pt x="18664" y="7180"/>
                    <a:pt x="17406" y="6096"/>
                  </a:cubicBezTo>
                  <a:cubicBezTo>
                    <a:pt x="16148" y="5011"/>
                    <a:pt x="14819" y="4017"/>
                    <a:pt x="13177" y="3204"/>
                  </a:cubicBezTo>
                  <a:cubicBezTo>
                    <a:pt x="11534" y="2390"/>
                    <a:pt x="9577" y="1758"/>
                    <a:pt x="7899" y="1238"/>
                  </a:cubicBezTo>
                  <a:cubicBezTo>
                    <a:pt x="6221" y="718"/>
                    <a:pt x="4823" y="312"/>
                    <a:pt x="3984" y="131"/>
                  </a:cubicBezTo>
                  <a:cubicBezTo>
                    <a:pt x="3146" y="-50"/>
                    <a:pt x="2866" y="-5"/>
                    <a:pt x="2586" y="4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90" name="Line"/>
            <p:cNvSpPr/>
            <p:nvPr/>
          </p:nvSpPr>
          <p:spPr>
            <a:xfrm>
              <a:off x="2131034" y="955925"/>
              <a:ext cx="504826" cy="4564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14" extrusionOk="0">
                  <a:moveTo>
                    <a:pt x="0" y="4426"/>
                  </a:moveTo>
                  <a:cubicBezTo>
                    <a:pt x="1042" y="5717"/>
                    <a:pt x="2083" y="7008"/>
                    <a:pt x="3057" y="8324"/>
                  </a:cubicBezTo>
                  <a:cubicBezTo>
                    <a:pt x="4030" y="9640"/>
                    <a:pt x="4936" y="10981"/>
                    <a:pt x="5977" y="12545"/>
                  </a:cubicBezTo>
                  <a:cubicBezTo>
                    <a:pt x="7019" y="14109"/>
                    <a:pt x="8196" y="15897"/>
                    <a:pt x="9034" y="17287"/>
                  </a:cubicBezTo>
                  <a:cubicBezTo>
                    <a:pt x="9872" y="18677"/>
                    <a:pt x="10370" y="19670"/>
                    <a:pt x="10709" y="20341"/>
                  </a:cubicBezTo>
                  <a:cubicBezTo>
                    <a:pt x="11049" y="21011"/>
                    <a:pt x="11230" y="21359"/>
                    <a:pt x="11230" y="21408"/>
                  </a:cubicBezTo>
                  <a:cubicBezTo>
                    <a:pt x="11230" y="21458"/>
                    <a:pt x="11049" y="21210"/>
                    <a:pt x="10506" y="20390"/>
                  </a:cubicBezTo>
                  <a:cubicBezTo>
                    <a:pt x="9962" y="19571"/>
                    <a:pt x="9057" y="18181"/>
                    <a:pt x="8106" y="16790"/>
                  </a:cubicBezTo>
                  <a:cubicBezTo>
                    <a:pt x="7155" y="15400"/>
                    <a:pt x="6158" y="14010"/>
                    <a:pt x="5321" y="12470"/>
                  </a:cubicBezTo>
                  <a:cubicBezTo>
                    <a:pt x="4483" y="10931"/>
                    <a:pt x="3804" y="9243"/>
                    <a:pt x="3442" y="7728"/>
                  </a:cubicBezTo>
                  <a:cubicBezTo>
                    <a:pt x="3079" y="6214"/>
                    <a:pt x="3034" y="4873"/>
                    <a:pt x="3374" y="3607"/>
                  </a:cubicBezTo>
                  <a:cubicBezTo>
                    <a:pt x="3713" y="2341"/>
                    <a:pt x="4438" y="1149"/>
                    <a:pt x="5298" y="528"/>
                  </a:cubicBezTo>
                  <a:cubicBezTo>
                    <a:pt x="6158" y="-92"/>
                    <a:pt x="7155" y="-142"/>
                    <a:pt x="8332" y="255"/>
                  </a:cubicBezTo>
                  <a:cubicBezTo>
                    <a:pt x="9509" y="652"/>
                    <a:pt x="10868" y="1497"/>
                    <a:pt x="12136" y="2564"/>
                  </a:cubicBezTo>
                  <a:cubicBezTo>
                    <a:pt x="13404" y="3632"/>
                    <a:pt x="14581" y="4923"/>
                    <a:pt x="15691" y="6313"/>
                  </a:cubicBezTo>
                  <a:cubicBezTo>
                    <a:pt x="16800" y="7704"/>
                    <a:pt x="17842" y="9193"/>
                    <a:pt x="18702" y="10633"/>
                  </a:cubicBezTo>
                  <a:cubicBezTo>
                    <a:pt x="19562" y="12073"/>
                    <a:pt x="20242" y="13464"/>
                    <a:pt x="20694" y="14506"/>
                  </a:cubicBezTo>
                  <a:cubicBezTo>
                    <a:pt x="21147" y="15549"/>
                    <a:pt x="21374" y="16244"/>
                    <a:pt x="21600" y="16939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91" name="Line"/>
            <p:cNvSpPr/>
            <p:nvPr/>
          </p:nvSpPr>
          <p:spPr>
            <a:xfrm>
              <a:off x="2331059" y="647032"/>
              <a:ext cx="409576" cy="523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563" y="1004"/>
                    <a:pt x="3126" y="2007"/>
                    <a:pt x="4605" y="2945"/>
                  </a:cubicBezTo>
                  <a:cubicBezTo>
                    <a:pt x="6084" y="3884"/>
                    <a:pt x="7479" y="4756"/>
                    <a:pt x="8763" y="5760"/>
                  </a:cubicBezTo>
                  <a:cubicBezTo>
                    <a:pt x="10047" y="6764"/>
                    <a:pt x="11219" y="7898"/>
                    <a:pt x="12335" y="9098"/>
                  </a:cubicBezTo>
                  <a:cubicBezTo>
                    <a:pt x="13451" y="10298"/>
                    <a:pt x="14512" y="11564"/>
                    <a:pt x="15544" y="12895"/>
                  </a:cubicBezTo>
                  <a:cubicBezTo>
                    <a:pt x="16577" y="14225"/>
                    <a:pt x="17581" y="15622"/>
                    <a:pt x="18586" y="16953"/>
                  </a:cubicBezTo>
                  <a:cubicBezTo>
                    <a:pt x="19591" y="18284"/>
                    <a:pt x="20595" y="19549"/>
                    <a:pt x="21098" y="20313"/>
                  </a:cubicBezTo>
                  <a:cubicBezTo>
                    <a:pt x="21600" y="21076"/>
                    <a:pt x="21600" y="21338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92" name="Line"/>
            <p:cNvSpPr/>
            <p:nvPr/>
          </p:nvSpPr>
          <p:spPr>
            <a:xfrm>
              <a:off x="2397734" y="732757"/>
              <a:ext cx="174626" cy="101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3665" y="16200"/>
                    <a:pt x="7331" y="10800"/>
                    <a:pt x="10931" y="7200"/>
                  </a:cubicBezTo>
                  <a:cubicBezTo>
                    <a:pt x="14531" y="3600"/>
                    <a:pt x="18065" y="1800"/>
                    <a:pt x="21600" y="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93" name="Line"/>
            <p:cNvSpPr/>
            <p:nvPr/>
          </p:nvSpPr>
          <p:spPr>
            <a:xfrm>
              <a:off x="2670916" y="605757"/>
              <a:ext cx="266569" cy="414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9" h="21466" extrusionOk="0">
                  <a:moveTo>
                    <a:pt x="12745" y="0"/>
                  </a:moveTo>
                  <a:cubicBezTo>
                    <a:pt x="11044" y="55"/>
                    <a:pt x="9343" y="110"/>
                    <a:pt x="7855" y="685"/>
                  </a:cubicBezTo>
                  <a:cubicBezTo>
                    <a:pt x="6367" y="1261"/>
                    <a:pt x="5091" y="2357"/>
                    <a:pt x="3773" y="3755"/>
                  </a:cubicBezTo>
                  <a:cubicBezTo>
                    <a:pt x="2455" y="5153"/>
                    <a:pt x="1095" y="6853"/>
                    <a:pt x="457" y="8360"/>
                  </a:cubicBezTo>
                  <a:cubicBezTo>
                    <a:pt x="-181" y="9868"/>
                    <a:pt x="-96" y="11184"/>
                    <a:pt x="372" y="12527"/>
                  </a:cubicBezTo>
                  <a:cubicBezTo>
                    <a:pt x="839" y="13870"/>
                    <a:pt x="1690" y="15241"/>
                    <a:pt x="3093" y="16666"/>
                  </a:cubicBezTo>
                  <a:cubicBezTo>
                    <a:pt x="4496" y="18091"/>
                    <a:pt x="6452" y="19572"/>
                    <a:pt x="8153" y="20449"/>
                  </a:cubicBezTo>
                  <a:cubicBezTo>
                    <a:pt x="9854" y="21326"/>
                    <a:pt x="11299" y="21600"/>
                    <a:pt x="12873" y="21408"/>
                  </a:cubicBezTo>
                  <a:cubicBezTo>
                    <a:pt x="14446" y="21216"/>
                    <a:pt x="16147" y="20558"/>
                    <a:pt x="17592" y="19243"/>
                  </a:cubicBezTo>
                  <a:cubicBezTo>
                    <a:pt x="19038" y="17927"/>
                    <a:pt x="20228" y="15953"/>
                    <a:pt x="20824" y="14747"/>
                  </a:cubicBezTo>
                  <a:cubicBezTo>
                    <a:pt x="21419" y="13541"/>
                    <a:pt x="21419" y="13103"/>
                    <a:pt x="21419" y="12664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94" name="Line"/>
            <p:cNvSpPr/>
            <p:nvPr/>
          </p:nvSpPr>
          <p:spPr>
            <a:xfrm>
              <a:off x="2839412" y="605757"/>
              <a:ext cx="167923" cy="314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0" h="21600" extrusionOk="0">
                  <a:moveTo>
                    <a:pt x="360" y="0"/>
                  </a:moveTo>
                  <a:cubicBezTo>
                    <a:pt x="90" y="364"/>
                    <a:pt x="-180" y="727"/>
                    <a:pt x="157" y="1382"/>
                  </a:cubicBezTo>
                  <a:cubicBezTo>
                    <a:pt x="495" y="2036"/>
                    <a:pt x="1440" y="2982"/>
                    <a:pt x="3060" y="4436"/>
                  </a:cubicBezTo>
                  <a:cubicBezTo>
                    <a:pt x="4680" y="5891"/>
                    <a:pt x="6975" y="7855"/>
                    <a:pt x="9270" y="9855"/>
                  </a:cubicBezTo>
                  <a:cubicBezTo>
                    <a:pt x="11565" y="11855"/>
                    <a:pt x="13860" y="13891"/>
                    <a:pt x="15885" y="15855"/>
                  </a:cubicBezTo>
                  <a:cubicBezTo>
                    <a:pt x="17910" y="17818"/>
                    <a:pt x="19665" y="19709"/>
                    <a:pt x="21420" y="216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95" name="Line"/>
            <p:cNvSpPr/>
            <p:nvPr/>
          </p:nvSpPr>
          <p:spPr>
            <a:xfrm>
              <a:off x="2953218" y="419233"/>
              <a:ext cx="537262" cy="9040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8" h="21531" extrusionOk="0">
                  <a:moveTo>
                    <a:pt x="6092" y="813"/>
                  </a:moveTo>
                  <a:cubicBezTo>
                    <a:pt x="5205" y="485"/>
                    <a:pt x="4317" y="158"/>
                    <a:pt x="3556" y="44"/>
                  </a:cubicBezTo>
                  <a:cubicBezTo>
                    <a:pt x="2795" y="-69"/>
                    <a:pt x="2161" y="32"/>
                    <a:pt x="1570" y="410"/>
                  </a:cubicBezTo>
                  <a:cubicBezTo>
                    <a:pt x="978" y="788"/>
                    <a:pt x="428" y="1443"/>
                    <a:pt x="175" y="2136"/>
                  </a:cubicBezTo>
                  <a:cubicBezTo>
                    <a:pt x="-79" y="2829"/>
                    <a:pt x="-37" y="3560"/>
                    <a:pt x="175" y="4279"/>
                  </a:cubicBezTo>
                  <a:cubicBezTo>
                    <a:pt x="386" y="4997"/>
                    <a:pt x="766" y="5703"/>
                    <a:pt x="1316" y="6383"/>
                  </a:cubicBezTo>
                  <a:cubicBezTo>
                    <a:pt x="1865" y="7064"/>
                    <a:pt x="2584" y="7719"/>
                    <a:pt x="3493" y="8211"/>
                  </a:cubicBezTo>
                  <a:cubicBezTo>
                    <a:pt x="4402" y="8702"/>
                    <a:pt x="5501" y="9030"/>
                    <a:pt x="6557" y="9143"/>
                  </a:cubicBezTo>
                  <a:cubicBezTo>
                    <a:pt x="7614" y="9257"/>
                    <a:pt x="8629" y="9156"/>
                    <a:pt x="9559" y="8841"/>
                  </a:cubicBezTo>
                  <a:cubicBezTo>
                    <a:pt x="10489" y="8526"/>
                    <a:pt x="11334" y="7996"/>
                    <a:pt x="11757" y="7316"/>
                  </a:cubicBezTo>
                  <a:cubicBezTo>
                    <a:pt x="12179" y="6635"/>
                    <a:pt x="12179" y="5804"/>
                    <a:pt x="11926" y="5022"/>
                  </a:cubicBezTo>
                  <a:cubicBezTo>
                    <a:pt x="11672" y="4241"/>
                    <a:pt x="11165" y="3510"/>
                    <a:pt x="10658" y="2905"/>
                  </a:cubicBezTo>
                  <a:cubicBezTo>
                    <a:pt x="10150" y="2300"/>
                    <a:pt x="9643" y="1821"/>
                    <a:pt x="9242" y="1494"/>
                  </a:cubicBezTo>
                  <a:cubicBezTo>
                    <a:pt x="8840" y="1166"/>
                    <a:pt x="8544" y="990"/>
                    <a:pt x="8438" y="964"/>
                  </a:cubicBezTo>
                  <a:cubicBezTo>
                    <a:pt x="8333" y="939"/>
                    <a:pt x="8417" y="1065"/>
                    <a:pt x="8671" y="1330"/>
                  </a:cubicBezTo>
                  <a:cubicBezTo>
                    <a:pt x="8925" y="1594"/>
                    <a:pt x="9347" y="1998"/>
                    <a:pt x="10108" y="2640"/>
                  </a:cubicBezTo>
                  <a:cubicBezTo>
                    <a:pt x="10869" y="3283"/>
                    <a:pt x="11968" y="4165"/>
                    <a:pt x="13004" y="4997"/>
                  </a:cubicBezTo>
                  <a:cubicBezTo>
                    <a:pt x="14039" y="5829"/>
                    <a:pt x="15011" y="6610"/>
                    <a:pt x="15920" y="7379"/>
                  </a:cubicBezTo>
                  <a:cubicBezTo>
                    <a:pt x="16829" y="8148"/>
                    <a:pt x="17674" y="8904"/>
                    <a:pt x="18330" y="9685"/>
                  </a:cubicBezTo>
                  <a:cubicBezTo>
                    <a:pt x="18985" y="10466"/>
                    <a:pt x="19450" y="11273"/>
                    <a:pt x="19894" y="12168"/>
                  </a:cubicBezTo>
                  <a:cubicBezTo>
                    <a:pt x="20337" y="13062"/>
                    <a:pt x="20760" y="14045"/>
                    <a:pt x="21056" y="14877"/>
                  </a:cubicBezTo>
                  <a:cubicBezTo>
                    <a:pt x="21352" y="15709"/>
                    <a:pt x="21521" y="16389"/>
                    <a:pt x="21436" y="17082"/>
                  </a:cubicBezTo>
                  <a:cubicBezTo>
                    <a:pt x="21352" y="17776"/>
                    <a:pt x="21014" y="18481"/>
                    <a:pt x="20443" y="19124"/>
                  </a:cubicBezTo>
                  <a:cubicBezTo>
                    <a:pt x="19872" y="19767"/>
                    <a:pt x="19069" y="20346"/>
                    <a:pt x="18055" y="20787"/>
                  </a:cubicBezTo>
                  <a:cubicBezTo>
                    <a:pt x="17040" y="21229"/>
                    <a:pt x="15815" y="21531"/>
                    <a:pt x="14568" y="21531"/>
                  </a:cubicBezTo>
                  <a:cubicBezTo>
                    <a:pt x="13321" y="21531"/>
                    <a:pt x="12053" y="21229"/>
                    <a:pt x="11334" y="21040"/>
                  </a:cubicBezTo>
                  <a:cubicBezTo>
                    <a:pt x="10615" y="20850"/>
                    <a:pt x="10446" y="20775"/>
                    <a:pt x="10277" y="20699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96" name="Line"/>
            <p:cNvSpPr/>
            <p:nvPr/>
          </p:nvSpPr>
          <p:spPr>
            <a:xfrm>
              <a:off x="3210534" y="298391"/>
              <a:ext cx="409576" cy="4089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57" extrusionOk="0">
                  <a:moveTo>
                    <a:pt x="0" y="4133"/>
                  </a:moveTo>
                  <a:cubicBezTo>
                    <a:pt x="1228" y="5743"/>
                    <a:pt x="2456" y="7353"/>
                    <a:pt x="3823" y="8936"/>
                  </a:cubicBezTo>
                  <a:cubicBezTo>
                    <a:pt x="5191" y="10518"/>
                    <a:pt x="6698" y="12073"/>
                    <a:pt x="8065" y="13433"/>
                  </a:cubicBezTo>
                  <a:cubicBezTo>
                    <a:pt x="9433" y="14794"/>
                    <a:pt x="10660" y="15960"/>
                    <a:pt x="11442" y="17015"/>
                  </a:cubicBezTo>
                  <a:cubicBezTo>
                    <a:pt x="12223" y="18070"/>
                    <a:pt x="12558" y="19014"/>
                    <a:pt x="12753" y="19680"/>
                  </a:cubicBezTo>
                  <a:cubicBezTo>
                    <a:pt x="12949" y="20346"/>
                    <a:pt x="13005" y="20735"/>
                    <a:pt x="12921" y="21013"/>
                  </a:cubicBezTo>
                  <a:cubicBezTo>
                    <a:pt x="12837" y="21290"/>
                    <a:pt x="12614" y="21457"/>
                    <a:pt x="12391" y="21457"/>
                  </a:cubicBezTo>
                  <a:cubicBezTo>
                    <a:pt x="12167" y="21457"/>
                    <a:pt x="11944" y="21290"/>
                    <a:pt x="11358" y="20541"/>
                  </a:cubicBezTo>
                  <a:cubicBezTo>
                    <a:pt x="10772" y="19791"/>
                    <a:pt x="9823" y="18459"/>
                    <a:pt x="8791" y="17015"/>
                  </a:cubicBezTo>
                  <a:cubicBezTo>
                    <a:pt x="7758" y="15571"/>
                    <a:pt x="6642" y="14016"/>
                    <a:pt x="5749" y="12434"/>
                  </a:cubicBezTo>
                  <a:cubicBezTo>
                    <a:pt x="4856" y="10851"/>
                    <a:pt x="4186" y="9241"/>
                    <a:pt x="3851" y="7631"/>
                  </a:cubicBezTo>
                  <a:cubicBezTo>
                    <a:pt x="3516" y="6020"/>
                    <a:pt x="3516" y="4410"/>
                    <a:pt x="3879" y="3133"/>
                  </a:cubicBezTo>
                  <a:cubicBezTo>
                    <a:pt x="4242" y="1856"/>
                    <a:pt x="4967" y="912"/>
                    <a:pt x="5916" y="412"/>
                  </a:cubicBezTo>
                  <a:cubicBezTo>
                    <a:pt x="6865" y="-87"/>
                    <a:pt x="8037" y="-143"/>
                    <a:pt x="9377" y="301"/>
                  </a:cubicBezTo>
                  <a:cubicBezTo>
                    <a:pt x="10716" y="745"/>
                    <a:pt x="12223" y="1689"/>
                    <a:pt x="13674" y="2911"/>
                  </a:cubicBezTo>
                  <a:cubicBezTo>
                    <a:pt x="15126" y="4133"/>
                    <a:pt x="16521" y="5632"/>
                    <a:pt x="17833" y="7298"/>
                  </a:cubicBezTo>
                  <a:cubicBezTo>
                    <a:pt x="19144" y="8963"/>
                    <a:pt x="20372" y="10796"/>
                    <a:pt x="21600" y="12628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97" name="Line"/>
            <p:cNvSpPr/>
            <p:nvPr/>
          </p:nvSpPr>
          <p:spPr>
            <a:xfrm>
              <a:off x="3549220" y="-1"/>
              <a:ext cx="413790" cy="4657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4" h="21360" extrusionOk="0">
                  <a:moveTo>
                    <a:pt x="1542" y="13220"/>
                  </a:moveTo>
                  <a:cubicBezTo>
                    <a:pt x="2975" y="12104"/>
                    <a:pt x="4407" y="10988"/>
                    <a:pt x="5757" y="10017"/>
                  </a:cubicBezTo>
                  <a:cubicBezTo>
                    <a:pt x="7107" y="9046"/>
                    <a:pt x="8375" y="8221"/>
                    <a:pt x="9311" y="7663"/>
                  </a:cubicBezTo>
                  <a:cubicBezTo>
                    <a:pt x="10248" y="7104"/>
                    <a:pt x="10854" y="6813"/>
                    <a:pt x="11157" y="6546"/>
                  </a:cubicBezTo>
                  <a:cubicBezTo>
                    <a:pt x="11460" y="6279"/>
                    <a:pt x="11460" y="6036"/>
                    <a:pt x="11240" y="5211"/>
                  </a:cubicBezTo>
                  <a:cubicBezTo>
                    <a:pt x="11020" y="4386"/>
                    <a:pt x="10579" y="2979"/>
                    <a:pt x="9670" y="1959"/>
                  </a:cubicBezTo>
                  <a:cubicBezTo>
                    <a:pt x="8760" y="940"/>
                    <a:pt x="7383" y="309"/>
                    <a:pt x="5923" y="90"/>
                  </a:cubicBezTo>
                  <a:cubicBezTo>
                    <a:pt x="4462" y="-128"/>
                    <a:pt x="2920" y="66"/>
                    <a:pt x="1928" y="479"/>
                  </a:cubicBezTo>
                  <a:cubicBezTo>
                    <a:pt x="936" y="891"/>
                    <a:pt x="495" y="1522"/>
                    <a:pt x="247" y="2639"/>
                  </a:cubicBezTo>
                  <a:cubicBezTo>
                    <a:pt x="-1" y="3755"/>
                    <a:pt x="-56" y="5357"/>
                    <a:pt x="54" y="6934"/>
                  </a:cubicBezTo>
                  <a:cubicBezTo>
                    <a:pt x="164" y="8512"/>
                    <a:pt x="440" y="10065"/>
                    <a:pt x="798" y="11546"/>
                  </a:cubicBezTo>
                  <a:cubicBezTo>
                    <a:pt x="1156" y="13026"/>
                    <a:pt x="1597" y="14434"/>
                    <a:pt x="2231" y="15817"/>
                  </a:cubicBezTo>
                  <a:cubicBezTo>
                    <a:pt x="2864" y="17201"/>
                    <a:pt x="3691" y="18560"/>
                    <a:pt x="4683" y="19555"/>
                  </a:cubicBezTo>
                  <a:cubicBezTo>
                    <a:pt x="5675" y="20550"/>
                    <a:pt x="6832" y="21181"/>
                    <a:pt x="8292" y="21326"/>
                  </a:cubicBezTo>
                  <a:cubicBezTo>
                    <a:pt x="9752" y="21472"/>
                    <a:pt x="11515" y="21132"/>
                    <a:pt x="13141" y="20574"/>
                  </a:cubicBezTo>
                  <a:cubicBezTo>
                    <a:pt x="14766" y="20016"/>
                    <a:pt x="16254" y="19239"/>
                    <a:pt x="17632" y="18123"/>
                  </a:cubicBezTo>
                  <a:cubicBezTo>
                    <a:pt x="19009" y="17006"/>
                    <a:pt x="20277" y="15550"/>
                    <a:pt x="21544" y="14094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98" name="Line"/>
            <p:cNvSpPr/>
            <p:nvPr/>
          </p:nvSpPr>
          <p:spPr>
            <a:xfrm>
              <a:off x="181584" y="328273"/>
              <a:ext cx="1545315" cy="512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3" h="21564" extrusionOk="0">
                  <a:moveTo>
                    <a:pt x="21541" y="21564"/>
                  </a:moveTo>
                  <a:cubicBezTo>
                    <a:pt x="21541" y="20673"/>
                    <a:pt x="21541" y="19783"/>
                    <a:pt x="21556" y="18758"/>
                  </a:cubicBezTo>
                  <a:cubicBezTo>
                    <a:pt x="21570" y="17734"/>
                    <a:pt x="21600" y="16576"/>
                    <a:pt x="21511" y="15351"/>
                  </a:cubicBezTo>
                  <a:cubicBezTo>
                    <a:pt x="21423" y="14126"/>
                    <a:pt x="21216" y="12835"/>
                    <a:pt x="20913" y="11744"/>
                  </a:cubicBezTo>
                  <a:cubicBezTo>
                    <a:pt x="20610" y="10653"/>
                    <a:pt x="20211" y="9762"/>
                    <a:pt x="19783" y="8760"/>
                  </a:cubicBezTo>
                  <a:cubicBezTo>
                    <a:pt x="19354" y="7758"/>
                    <a:pt x="18896" y="6644"/>
                    <a:pt x="18401" y="5754"/>
                  </a:cubicBezTo>
                  <a:cubicBezTo>
                    <a:pt x="17906" y="4863"/>
                    <a:pt x="17375" y="4195"/>
                    <a:pt x="16835" y="3660"/>
                  </a:cubicBezTo>
                  <a:cubicBezTo>
                    <a:pt x="16296" y="3126"/>
                    <a:pt x="15749" y="2725"/>
                    <a:pt x="15195" y="2347"/>
                  </a:cubicBezTo>
                  <a:cubicBezTo>
                    <a:pt x="14641" y="1968"/>
                    <a:pt x="14080" y="1612"/>
                    <a:pt x="13555" y="1300"/>
                  </a:cubicBezTo>
                  <a:cubicBezTo>
                    <a:pt x="13031" y="988"/>
                    <a:pt x="12543" y="721"/>
                    <a:pt x="12026" y="498"/>
                  </a:cubicBezTo>
                  <a:cubicBezTo>
                    <a:pt x="11509" y="276"/>
                    <a:pt x="10963" y="98"/>
                    <a:pt x="10372" y="31"/>
                  </a:cubicBezTo>
                  <a:cubicBezTo>
                    <a:pt x="9781" y="-36"/>
                    <a:pt x="9145" y="9"/>
                    <a:pt x="8562" y="142"/>
                  </a:cubicBezTo>
                  <a:cubicBezTo>
                    <a:pt x="7978" y="276"/>
                    <a:pt x="7446" y="498"/>
                    <a:pt x="6870" y="810"/>
                  </a:cubicBezTo>
                  <a:cubicBezTo>
                    <a:pt x="6294" y="1122"/>
                    <a:pt x="5673" y="1523"/>
                    <a:pt x="5112" y="1924"/>
                  </a:cubicBezTo>
                  <a:cubicBezTo>
                    <a:pt x="4550" y="2324"/>
                    <a:pt x="4048" y="2725"/>
                    <a:pt x="3502" y="3215"/>
                  </a:cubicBezTo>
                  <a:cubicBezTo>
                    <a:pt x="2955" y="3705"/>
                    <a:pt x="2364" y="4284"/>
                    <a:pt x="1847" y="4841"/>
                  </a:cubicBezTo>
                  <a:cubicBezTo>
                    <a:pt x="1330" y="5397"/>
                    <a:pt x="886" y="5932"/>
                    <a:pt x="591" y="6244"/>
                  </a:cubicBezTo>
                  <a:cubicBezTo>
                    <a:pt x="295" y="6555"/>
                    <a:pt x="148" y="6644"/>
                    <a:pt x="0" y="6733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99" name="Line"/>
            <p:cNvSpPr/>
            <p:nvPr/>
          </p:nvSpPr>
          <p:spPr>
            <a:xfrm>
              <a:off x="124434" y="380332"/>
              <a:ext cx="132878" cy="243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3" h="21525" extrusionOk="0">
                  <a:moveTo>
                    <a:pt x="0" y="0"/>
                  </a:moveTo>
                  <a:cubicBezTo>
                    <a:pt x="1714" y="1777"/>
                    <a:pt x="3429" y="3553"/>
                    <a:pt x="5571" y="5891"/>
                  </a:cubicBezTo>
                  <a:cubicBezTo>
                    <a:pt x="7714" y="8229"/>
                    <a:pt x="10286" y="11127"/>
                    <a:pt x="12857" y="13652"/>
                  </a:cubicBezTo>
                  <a:cubicBezTo>
                    <a:pt x="15429" y="16177"/>
                    <a:pt x="18000" y="18327"/>
                    <a:pt x="19543" y="19636"/>
                  </a:cubicBezTo>
                  <a:cubicBezTo>
                    <a:pt x="21086" y="20945"/>
                    <a:pt x="21600" y="21413"/>
                    <a:pt x="21514" y="21506"/>
                  </a:cubicBezTo>
                  <a:cubicBezTo>
                    <a:pt x="21429" y="21600"/>
                    <a:pt x="20743" y="21319"/>
                    <a:pt x="20229" y="21086"/>
                  </a:cubicBezTo>
                  <a:cubicBezTo>
                    <a:pt x="19714" y="20852"/>
                    <a:pt x="19371" y="20665"/>
                    <a:pt x="19029" y="20478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00" name="Line"/>
            <p:cNvSpPr/>
            <p:nvPr/>
          </p:nvSpPr>
          <p:spPr>
            <a:xfrm>
              <a:off x="0" y="373416"/>
              <a:ext cx="261242" cy="2815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525" extrusionOk="0">
                  <a:moveTo>
                    <a:pt x="8934" y="1014"/>
                  </a:moveTo>
                  <a:cubicBezTo>
                    <a:pt x="8760" y="528"/>
                    <a:pt x="8586" y="43"/>
                    <a:pt x="8455" y="2"/>
                  </a:cubicBezTo>
                  <a:cubicBezTo>
                    <a:pt x="8324" y="-38"/>
                    <a:pt x="8237" y="366"/>
                    <a:pt x="7671" y="1297"/>
                  </a:cubicBezTo>
                  <a:cubicBezTo>
                    <a:pt x="7105" y="2227"/>
                    <a:pt x="6060" y="3683"/>
                    <a:pt x="4971" y="5423"/>
                  </a:cubicBezTo>
                  <a:cubicBezTo>
                    <a:pt x="3882" y="7162"/>
                    <a:pt x="2750" y="9184"/>
                    <a:pt x="1966" y="10641"/>
                  </a:cubicBezTo>
                  <a:cubicBezTo>
                    <a:pt x="1182" y="12097"/>
                    <a:pt x="747" y="12987"/>
                    <a:pt x="442" y="13634"/>
                  </a:cubicBezTo>
                  <a:cubicBezTo>
                    <a:pt x="137" y="14281"/>
                    <a:pt x="-37" y="14686"/>
                    <a:pt x="7" y="15050"/>
                  </a:cubicBezTo>
                  <a:cubicBezTo>
                    <a:pt x="50" y="15414"/>
                    <a:pt x="311" y="15737"/>
                    <a:pt x="1052" y="15980"/>
                  </a:cubicBezTo>
                  <a:cubicBezTo>
                    <a:pt x="1792" y="16223"/>
                    <a:pt x="3011" y="16384"/>
                    <a:pt x="4710" y="16627"/>
                  </a:cubicBezTo>
                  <a:cubicBezTo>
                    <a:pt x="6408" y="16870"/>
                    <a:pt x="8586" y="17193"/>
                    <a:pt x="10807" y="17558"/>
                  </a:cubicBezTo>
                  <a:cubicBezTo>
                    <a:pt x="13028" y="17922"/>
                    <a:pt x="15292" y="18326"/>
                    <a:pt x="16947" y="18892"/>
                  </a:cubicBezTo>
                  <a:cubicBezTo>
                    <a:pt x="18602" y="19459"/>
                    <a:pt x="19647" y="20187"/>
                    <a:pt x="20344" y="20713"/>
                  </a:cubicBezTo>
                  <a:cubicBezTo>
                    <a:pt x="21040" y="21238"/>
                    <a:pt x="21389" y="21562"/>
                    <a:pt x="21476" y="21522"/>
                  </a:cubicBezTo>
                  <a:cubicBezTo>
                    <a:pt x="21563" y="21481"/>
                    <a:pt x="21389" y="21077"/>
                    <a:pt x="21215" y="20672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01" name="Line"/>
            <p:cNvSpPr/>
            <p:nvPr/>
          </p:nvSpPr>
          <p:spPr>
            <a:xfrm>
              <a:off x="45059" y="445948"/>
              <a:ext cx="187326" cy="178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3931"/>
                  </a:moveTo>
                  <a:cubicBezTo>
                    <a:pt x="122" y="12653"/>
                    <a:pt x="244" y="11375"/>
                    <a:pt x="732" y="9586"/>
                  </a:cubicBezTo>
                  <a:cubicBezTo>
                    <a:pt x="1220" y="7796"/>
                    <a:pt x="2075" y="5496"/>
                    <a:pt x="2685" y="4026"/>
                  </a:cubicBezTo>
                  <a:cubicBezTo>
                    <a:pt x="3295" y="2556"/>
                    <a:pt x="3661" y="1917"/>
                    <a:pt x="3844" y="1917"/>
                  </a:cubicBezTo>
                  <a:cubicBezTo>
                    <a:pt x="4027" y="1917"/>
                    <a:pt x="4027" y="2556"/>
                    <a:pt x="3966" y="4537"/>
                  </a:cubicBezTo>
                  <a:cubicBezTo>
                    <a:pt x="3905" y="6518"/>
                    <a:pt x="3783" y="9841"/>
                    <a:pt x="3722" y="11822"/>
                  </a:cubicBezTo>
                  <a:cubicBezTo>
                    <a:pt x="3661" y="13804"/>
                    <a:pt x="3661" y="14443"/>
                    <a:pt x="3722" y="15082"/>
                  </a:cubicBezTo>
                  <a:cubicBezTo>
                    <a:pt x="3783" y="15721"/>
                    <a:pt x="3905" y="16360"/>
                    <a:pt x="4088" y="16360"/>
                  </a:cubicBezTo>
                  <a:cubicBezTo>
                    <a:pt x="4271" y="16360"/>
                    <a:pt x="4515" y="15721"/>
                    <a:pt x="4820" y="13867"/>
                  </a:cubicBezTo>
                  <a:cubicBezTo>
                    <a:pt x="5125" y="12014"/>
                    <a:pt x="5492" y="8947"/>
                    <a:pt x="5736" y="6774"/>
                  </a:cubicBezTo>
                  <a:cubicBezTo>
                    <a:pt x="5980" y="4601"/>
                    <a:pt x="6102" y="3323"/>
                    <a:pt x="6224" y="2301"/>
                  </a:cubicBezTo>
                  <a:cubicBezTo>
                    <a:pt x="6346" y="1278"/>
                    <a:pt x="6468" y="511"/>
                    <a:pt x="6590" y="447"/>
                  </a:cubicBezTo>
                  <a:cubicBezTo>
                    <a:pt x="6712" y="383"/>
                    <a:pt x="6834" y="1022"/>
                    <a:pt x="7139" y="3131"/>
                  </a:cubicBezTo>
                  <a:cubicBezTo>
                    <a:pt x="7444" y="5240"/>
                    <a:pt x="7932" y="8819"/>
                    <a:pt x="8298" y="10928"/>
                  </a:cubicBezTo>
                  <a:cubicBezTo>
                    <a:pt x="8664" y="13037"/>
                    <a:pt x="8908" y="13676"/>
                    <a:pt x="9275" y="14187"/>
                  </a:cubicBezTo>
                  <a:cubicBezTo>
                    <a:pt x="9641" y="14698"/>
                    <a:pt x="10129" y="15082"/>
                    <a:pt x="10373" y="14954"/>
                  </a:cubicBezTo>
                  <a:cubicBezTo>
                    <a:pt x="10617" y="14826"/>
                    <a:pt x="10617" y="14187"/>
                    <a:pt x="10434" y="12206"/>
                  </a:cubicBezTo>
                  <a:cubicBezTo>
                    <a:pt x="10251" y="10225"/>
                    <a:pt x="9885" y="6902"/>
                    <a:pt x="9580" y="4857"/>
                  </a:cubicBezTo>
                  <a:cubicBezTo>
                    <a:pt x="9275" y="2812"/>
                    <a:pt x="9031" y="2045"/>
                    <a:pt x="8847" y="1342"/>
                  </a:cubicBezTo>
                  <a:cubicBezTo>
                    <a:pt x="8664" y="639"/>
                    <a:pt x="8542" y="0"/>
                    <a:pt x="8420" y="0"/>
                  </a:cubicBezTo>
                  <a:cubicBezTo>
                    <a:pt x="8298" y="0"/>
                    <a:pt x="8176" y="639"/>
                    <a:pt x="8542" y="2109"/>
                  </a:cubicBezTo>
                  <a:cubicBezTo>
                    <a:pt x="8908" y="3579"/>
                    <a:pt x="9763" y="5879"/>
                    <a:pt x="11166" y="8755"/>
                  </a:cubicBezTo>
                  <a:cubicBezTo>
                    <a:pt x="12569" y="11631"/>
                    <a:pt x="14522" y="15082"/>
                    <a:pt x="16353" y="17318"/>
                  </a:cubicBezTo>
                  <a:cubicBezTo>
                    <a:pt x="18183" y="19555"/>
                    <a:pt x="19892" y="20578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625" name="Drawing"/>
          <p:cNvGrpSpPr/>
          <p:nvPr/>
        </p:nvGrpSpPr>
        <p:grpSpPr>
          <a:xfrm>
            <a:off x="16440868" y="7132826"/>
            <a:ext cx="6821267" cy="2605543"/>
            <a:chOff x="0" y="0"/>
            <a:chExt cx="6821265" cy="2605542"/>
          </a:xfrm>
        </p:grpSpPr>
        <p:sp>
          <p:nvSpPr>
            <p:cNvPr id="603" name="Line"/>
            <p:cNvSpPr/>
            <p:nvPr/>
          </p:nvSpPr>
          <p:spPr>
            <a:xfrm>
              <a:off x="981573" y="1390694"/>
              <a:ext cx="336052" cy="891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8" h="21518" extrusionOk="0">
                  <a:moveTo>
                    <a:pt x="19530" y="5356"/>
                  </a:moveTo>
                  <a:cubicBezTo>
                    <a:pt x="18511" y="4641"/>
                    <a:pt x="17493" y="3927"/>
                    <a:pt x="16372" y="3224"/>
                  </a:cubicBezTo>
                  <a:cubicBezTo>
                    <a:pt x="15251" y="2522"/>
                    <a:pt x="14028" y="1833"/>
                    <a:pt x="12738" y="1309"/>
                  </a:cubicBezTo>
                  <a:cubicBezTo>
                    <a:pt x="11447" y="786"/>
                    <a:pt x="10089" y="429"/>
                    <a:pt x="8662" y="212"/>
                  </a:cubicBezTo>
                  <a:cubicBezTo>
                    <a:pt x="7236" y="-5"/>
                    <a:pt x="5742" y="-82"/>
                    <a:pt x="4417" y="109"/>
                  </a:cubicBezTo>
                  <a:cubicBezTo>
                    <a:pt x="3093" y="301"/>
                    <a:pt x="1938" y="761"/>
                    <a:pt x="1157" y="1309"/>
                  </a:cubicBezTo>
                  <a:cubicBezTo>
                    <a:pt x="376" y="1858"/>
                    <a:pt x="-32" y="2497"/>
                    <a:pt x="2" y="3186"/>
                  </a:cubicBezTo>
                  <a:cubicBezTo>
                    <a:pt x="36" y="3875"/>
                    <a:pt x="511" y="4616"/>
                    <a:pt x="1191" y="5395"/>
                  </a:cubicBezTo>
                  <a:cubicBezTo>
                    <a:pt x="1870" y="6173"/>
                    <a:pt x="2753" y="6990"/>
                    <a:pt x="3738" y="7833"/>
                  </a:cubicBezTo>
                  <a:cubicBezTo>
                    <a:pt x="4723" y="8675"/>
                    <a:pt x="5810" y="9544"/>
                    <a:pt x="6760" y="10322"/>
                  </a:cubicBezTo>
                  <a:cubicBezTo>
                    <a:pt x="7711" y="11101"/>
                    <a:pt x="8526" y="11790"/>
                    <a:pt x="9443" y="12544"/>
                  </a:cubicBezTo>
                  <a:cubicBezTo>
                    <a:pt x="10360" y="13297"/>
                    <a:pt x="11379" y="14114"/>
                    <a:pt x="12500" y="14944"/>
                  </a:cubicBezTo>
                  <a:cubicBezTo>
                    <a:pt x="13621" y="15773"/>
                    <a:pt x="14843" y="16616"/>
                    <a:pt x="15930" y="17331"/>
                  </a:cubicBezTo>
                  <a:cubicBezTo>
                    <a:pt x="17017" y="18046"/>
                    <a:pt x="17968" y="18633"/>
                    <a:pt x="18885" y="19309"/>
                  </a:cubicBezTo>
                  <a:cubicBezTo>
                    <a:pt x="19802" y="19986"/>
                    <a:pt x="20685" y="20752"/>
                    <a:pt x="21568" y="21518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04" name="Line"/>
            <p:cNvSpPr/>
            <p:nvPr/>
          </p:nvSpPr>
          <p:spPr>
            <a:xfrm>
              <a:off x="1038224" y="1825437"/>
              <a:ext cx="212726" cy="95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2042" y="20160"/>
                    <a:pt x="4084" y="18720"/>
                    <a:pt x="6770" y="16080"/>
                  </a:cubicBezTo>
                  <a:cubicBezTo>
                    <a:pt x="9457" y="13440"/>
                    <a:pt x="12788" y="9600"/>
                    <a:pt x="15367" y="6720"/>
                  </a:cubicBezTo>
                  <a:cubicBezTo>
                    <a:pt x="17946" y="3840"/>
                    <a:pt x="19773" y="1920"/>
                    <a:pt x="21600" y="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05" name="Line"/>
            <p:cNvSpPr/>
            <p:nvPr/>
          </p:nvSpPr>
          <p:spPr>
            <a:xfrm>
              <a:off x="1405649" y="1669654"/>
              <a:ext cx="371135" cy="486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8" h="21382" extrusionOk="0">
                  <a:moveTo>
                    <a:pt x="2253" y="3361"/>
                  </a:moveTo>
                  <a:cubicBezTo>
                    <a:pt x="1703" y="3687"/>
                    <a:pt x="1152" y="4013"/>
                    <a:pt x="846" y="4594"/>
                  </a:cubicBezTo>
                  <a:cubicBezTo>
                    <a:pt x="540" y="5176"/>
                    <a:pt x="479" y="6014"/>
                    <a:pt x="326" y="7271"/>
                  </a:cubicBezTo>
                  <a:cubicBezTo>
                    <a:pt x="173" y="8528"/>
                    <a:pt x="-72" y="10204"/>
                    <a:pt x="20" y="11763"/>
                  </a:cubicBezTo>
                  <a:cubicBezTo>
                    <a:pt x="112" y="13323"/>
                    <a:pt x="540" y="14766"/>
                    <a:pt x="1182" y="15976"/>
                  </a:cubicBezTo>
                  <a:cubicBezTo>
                    <a:pt x="1825" y="17187"/>
                    <a:pt x="2682" y="18164"/>
                    <a:pt x="4058" y="19002"/>
                  </a:cubicBezTo>
                  <a:cubicBezTo>
                    <a:pt x="5435" y="19840"/>
                    <a:pt x="7332" y="20538"/>
                    <a:pt x="9015" y="20957"/>
                  </a:cubicBezTo>
                  <a:cubicBezTo>
                    <a:pt x="10697" y="21376"/>
                    <a:pt x="12166" y="21516"/>
                    <a:pt x="13482" y="21237"/>
                  </a:cubicBezTo>
                  <a:cubicBezTo>
                    <a:pt x="14797" y="20957"/>
                    <a:pt x="15960" y="20259"/>
                    <a:pt x="17122" y="19165"/>
                  </a:cubicBezTo>
                  <a:cubicBezTo>
                    <a:pt x="18285" y="18071"/>
                    <a:pt x="19448" y="16582"/>
                    <a:pt x="20212" y="15069"/>
                  </a:cubicBezTo>
                  <a:cubicBezTo>
                    <a:pt x="20977" y="13556"/>
                    <a:pt x="21344" y="12019"/>
                    <a:pt x="21436" y="10483"/>
                  </a:cubicBezTo>
                  <a:cubicBezTo>
                    <a:pt x="21528" y="8947"/>
                    <a:pt x="21344" y="7411"/>
                    <a:pt x="20518" y="5991"/>
                  </a:cubicBezTo>
                  <a:cubicBezTo>
                    <a:pt x="19692" y="4571"/>
                    <a:pt x="18224" y="3268"/>
                    <a:pt x="16816" y="2290"/>
                  </a:cubicBezTo>
                  <a:cubicBezTo>
                    <a:pt x="15409" y="1313"/>
                    <a:pt x="14063" y="661"/>
                    <a:pt x="12747" y="312"/>
                  </a:cubicBezTo>
                  <a:cubicBezTo>
                    <a:pt x="11432" y="-37"/>
                    <a:pt x="10147" y="-84"/>
                    <a:pt x="8892" y="125"/>
                  </a:cubicBezTo>
                  <a:cubicBezTo>
                    <a:pt x="7638" y="335"/>
                    <a:pt x="6414" y="800"/>
                    <a:pt x="5343" y="1313"/>
                  </a:cubicBezTo>
                  <a:cubicBezTo>
                    <a:pt x="4272" y="1825"/>
                    <a:pt x="3355" y="2383"/>
                    <a:pt x="2865" y="2686"/>
                  </a:cubicBezTo>
                  <a:cubicBezTo>
                    <a:pt x="2376" y="2988"/>
                    <a:pt x="2314" y="3035"/>
                    <a:pt x="2253" y="3082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06" name="Line"/>
            <p:cNvSpPr/>
            <p:nvPr/>
          </p:nvSpPr>
          <p:spPr>
            <a:xfrm>
              <a:off x="1803399" y="1479362"/>
              <a:ext cx="277305" cy="580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9" h="21568" extrusionOk="0">
                  <a:moveTo>
                    <a:pt x="0" y="4721"/>
                  </a:moveTo>
                  <a:cubicBezTo>
                    <a:pt x="986" y="5705"/>
                    <a:pt x="1971" y="6689"/>
                    <a:pt x="3039" y="7633"/>
                  </a:cubicBezTo>
                  <a:cubicBezTo>
                    <a:pt x="4106" y="8577"/>
                    <a:pt x="5256" y="9482"/>
                    <a:pt x="6694" y="10485"/>
                  </a:cubicBezTo>
                  <a:cubicBezTo>
                    <a:pt x="8131" y="11489"/>
                    <a:pt x="9856" y="12590"/>
                    <a:pt x="11539" y="13810"/>
                  </a:cubicBezTo>
                  <a:cubicBezTo>
                    <a:pt x="13223" y="15030"/>
                    <a:pt x="14865" y="16367"/>
                    <a:pt x="16262" y="17430"/>
                  </a:cubicBezTo>
                  <a:cubicBezTo>
                    <a:pt x="17658" y="18492"/>
                    <a:pt x="18808" y="19279"/>
                    <a:pt x="19629" y="19849"/>
                  </a:cubicBezTo>
                  <a:cubicBezTo>
                    <a:pt x="20450" y="20420"/>
                    <a:pt x="20943" y="20774"/>
                    <a:pt x="21230" y="21049"/>
                  </a:cubicBezTo>
                  <a:cubicBezTo>
                    <a:pt x="21518" y="21325"/>
                    <a:pt x="21600" y="21521"/>
                    <a:pt x="21436" y="21561"/>
                  </a:cubicBezTo>
                  <a:cubicBezTo>
                    <a:pt x="21271" y="21600"/>
                    <a:pt x="20861" y="21482"/>
                    <a:pt x="19916" y="20911"/>
                  </a:cubicBezTo>
                  <a:cubicBezTo>
                    <a:pt x="18972" y="20341"/>
                    <a:pt x="17494" y="19318"/>
                    <a:pt x="15974" y="18275"/>
                  </a:cubicBezTo>
                  <a:cubicBezTo>
                    <a:pt x="14455" y="17233"/>
                    <a:pt x="12894" y="16170"/>
                    <a:pt x="11293" y="15030"/>
                  </a:cubicBezTo>
                  <a:cubicBezTo>
                    <a:pt x="9691" y="13889"/>
                    <a:pt x="8049" y="12669"/>
                    <a:pt x="6899" y="11548"/>
                  </a:cubicBezTo>
                  <a:cubicBezTo>
                    <a:pt x="5749" y="10426"/>
                    <a:pt x="5092" y="9403"/>
                    <a:pt x="4928" y="8302"/>
                  </a:cubicBezTo>
                  <a:cubicBezTo>
                    <a:pt x="4763" y="7200"/>
                    <a:pt x="5092" y="6020"/>
                    <a:pt x="6201" y="4839"/>
                  </a:cubicBezTo>
                  <a:cubicBezTo>
                    <a:pt x="7310" y="3659"/>
                    <a:pt x="9198" y="2479"/>
                    <a:pt x="11498" y="1672"/>
                  </a:cubicBezTo>
                  <a:cubicBezTo>
                    <a:pt x="13798" y="866"/>
                    <a:pt x="16508" y="433"/>
                    <a:pt x="19218" y="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07" name="Line"/>
            <p:cNvSpPr/>
            <p:nvPr/>
          </p:nvSpPr>
          <p:spPr>
            <a:xfrm>
              <a:off x="2255106" y="1306225"/>
              <a:ext cx="526194" cy="604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5" h="21415" extrusionOk="0">
                  <a:moveTo>
                    <a:pt x="1526" y="11422"/>
                  </a:moveTo>
                  <a:cubicBezTo>
                    <a:pt x="2611" y="10672"/>
                    <a:pt x="3695" y="9922"/>
                    <a:pt x="4888" y="9304"/>
                  </a:cubicBezTo>
                  <a:cubicBezTo>
                    <a:pt x="6081" y="8685"/>
                    <a:pt x="7382" y="8197"/>
                    <a:pt x="8293" y="7916"/>
                  </a:cubicBezTo>
                  <a:cubicBezTo>
                    <a:pt x="9204" y="7635"/>
                    <a:pt x="9724" y="7560"/>
                    <a:pt x="10114" y="7522"/>
                  </a:cubicBezTo>
                  <a:cubicBezTo>
                    <a:pt x="10505" y="7485"/>
                    <a:pt x="10765" y="7485"/>
                    <a:pt x="10787" y="7447"/>
                  </a:cubicBezTo>
                  <a:cubicBezTo>
                    <a:pt x="10808" y="7410"/>
                    <a:pt x="10592" y="7335"/>
                    <a:pt x="10223" y="6960"/>
                  </a:cubicBezTo>
                  <a:cubicBezTo>
                    <a:pt x="9854" y="6585"/>
                    <a:pt x="9334" y="5910"/>
                    <a:pt x="8531" y="5085"/>
                  </a:cubicBezTo>
                  <a:cubicBezTo>
                    <a:pt x="7729" y="4260"/>
                    <a:pt x="6645" y="3285"/>
                    <a:pt x="5755" y="2422"/>
                  </a:cubicBezTo>
                  <a:cubicBezTo>
                    <a:pt x="4866" y="1560"/>
                    <a:pt x="4172" y="810"/>
                    <a:pt x="3608" y="397"/>
                  </a:cubicBezTo>
                  <a:cubicBezTo>
                    <a:pt x="3045" y="-15"/>
                    <a:pt x="2611" y="-90"/>
                    <a:pt x="2155" y="97"/>
                  </a:cubicBezTo>
                  <a:cubicBezTo>
                    <a:pt x="1700" y="285"/>
                    <a:pt x="1223" y="735"/>
                    <a:pt x="854" y="1466"/>
                  </a:cubicBezTo>
                  <a:cubicBezTo>
                    <a:pt x="485" y="2197"/>
                    <a:pt x="225" y="3210"/>
                    <a:pt x="95" y="4129"/>
                  </a:cubicBezTo>
                  <a:cubicBezTo>
                    <a:pt x="-35" y="5047"/>
                    <a:pt x="-35" y="5872"/>
                    <a:pt x="117" y="6866"/>
                  </a:cubicBezTo>
                  <a:cubicBezTo>
                    <a:pt x="269" y="7860"/>
                    <a:pt x="572" y="9022"/>
                    <a:pt x="984" y="10204"/>
                  </a:cubicBezTo>
                  <a:cubicBezTo>
                    <a:pt x="1396" y="11385"/>
                    <a:pt x="1917" y="12585"/>
                    <a:pt x="2567" y="13766"/>
                  </a:cubicBezTo>
                  <a:cubicBezTo>
                    <a:pt x="3218" y="14947"/>
                    <a:pt x="3999" y="16110"/>
                    <a:pt x="4823" y="17085"/>
                  </a:cubicBezTo>
                  <a:cubicBezTo>
                    <a:pt x="5647" y="18060"/>
                    <a:pt x="6514" y="18847"/>
                    <a:pt x="7555" y="19541"/>
                  </a:cubicBezTo>
                  <a:cubicBezTo>
                    <a:pt x="8596" y="20235"/>
                    <a:pt x="9811" y="20835"/>
                    <a:pt x="10982" y="21154"/>
                  </a:cubicBezTo>
                  <a:cubicBezTo>
                    <a:pt x="12153" y="21472"/>
                    <a:pt x="13281" y="21510"/>
                    <a:pt x="14538" y="21210"/>
                  </a:cubicBezTo>
                  <a:cubicBezTo>
                    <a:pt x="15796" y="20910"/>
                    <a:pt x="17184" y="20273"/>
                    <a:pt x="18377" y="19429"/>
                  </a:cubicBezTo>
                  <a:cubicBezTo>
                    <a:pt x="19570" y="18585"/>
                    <a:pt x="20567" y="17535"/>
                    <a:pt x="21565" y="16485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08" name="Line"/>
            <p:cNvSpPr/>
            <p:nvPr/>
          </p:nvSpPr>
          <p:spPr>
            <a:xfrm>
              <a:off x="2653696" y="907862"/>
              <a:ext cx="346679" cy="736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2" h="21600" extrusionOk="0">
                  <a:moveTo>
                    <a:pt x="433" y="0"/>
                  </a:moveTo>
                  <a:cubicBezTo>
                    <a:pt x="235" y="124"/>
                    <a:pt x="38" y="248"/>
                    <a:pt x="5" y="388"/>
                  </a:cubicBezTo>
                  <a:cubicBezTo>
                    <a:pt x="-28" y="528"/>
                    <a:pt x="104" y="683"/>
                    <a:pt x="729" y="1179"/>
                  </a:cubicBezTo>
                  <a:cubicBezTo>
                    <a:pt x="1355" y="1676"/>
                    <a:pt x="2474" y="2514"/>
                    <a:pt x="3660" y="3445"/>
                  </a:cubicBezTo>
                  <a:cubicBezTo>
                    <a:pt x="4845" y="4376"/>
                    <a:pt x="6096" y="5400"/>
                    <a:pt x="7249" y="6362"/>
                  </a:cubicBezTo>
                  <a:cubicBezTo>
                    <a:pt x="8401" y="7324"/>
                    <a:pt x="9455" y="8224"/>
                    <a:pt x="10574" y="9186"/>
                  </a:cubicBezTo>
                  <a:cubicBezTo>
                    <a:pt x="11694" y="10148"/>
                    <a:pt x="12879" y="11172"/>
                    <a:pt x="13966" y="12259"/>
                  </a:cubicBezTo>
                  <a:cubicBezTo>
                    <a:pt x="15052" y="13345"/>
                    <a:pt x="16040" y="14493"/>
                    <a:pt x="16995" y="15595"/>
                  </a:cubicBezTo>
                  <a:cubicBezTo>
                    <a:pt x="17950" y="16697"/>
                    <a:pt x="18872" y="17752"/>
                    <a:pt x="19629" y="18745"/>
                  </a:cubicBezTo>
                  <a:cubicBezTo>
                    <a:pt x="20387" y="19738"/>
                    <a:pt x="20979" y="20669"/>
                    <a:pt x="21572" y="216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09" name="Line"/>
            <p:cNvSpPr/>
            <p:nvPr/>
          </p:nvSpPr>
          <p:spPr>
            <a:xfrm>
              <a:off x="2682875" y="1145987"/>
              <a:ext cx="228600" cy="146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3000" y="19565"/>
                    <a:pt x="6000" y="17530"/>
                    <a:pt x="9150" y="14948"/>
                  </a:cubicBezTo>
                  <a:cubicBezTo>
                    <a:pt x="12300" y="12365"/>
                    <a:pt x="15600" y="9235"/>
                    <a:pt x="17700" y="6652"/>
                  </a:cubicBezTo>
                  <a:cubicBezTo>
                    <a:pt x="19800" y="4070"/>
                    <a:pt x="20700" y="2035"/>
                    <a:pt x="21600" y="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10" name="Line"/>
            <p:cNvSpPr/>
            <p:nvPr/>
          </p:nvSpPr>
          <p:spPr>
            <a:xfrm>
              <a:off x="2038349" y="1080358"/>
              <a:ext cx="228601" cy="173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71" extrusionOk="0">
                  <a:moveTo>
                    <a:pt x="0" y="21471"/>
                  </a:moveTo>
                  <a:cubicBezTo>
                    <a:pt x="500" y="18198"/>
                    <a:pt x="1000" y="14926"/>
                    <a:pt x="1450" y="11915"/>
                  </a:cubicBezTo>
                  <a:cubicBezTo>
                    <a:pt x="1900" y="8904"/>
                    <a:pt x="2300" y="6155"/>
                    <a:pt x="2600" y="4191"/>
                  </a:cubicBezTo>
                  <a:cubicBezTo>
                    <a:pt x="2900" y="2227"/>
                    <a:pt x="3100" y="1049"/>
                    <a:pt x="3550" y="460"/>
                  </a:cubicBezTo>
                  <a:cubicBezTo>
                    <a:pt x="4000" y="-129"/>
                    <a:pt x="4700" y="-129"/>
                    <a:pt x="6300" y="329"/>
                  </a:cubicBezTo>
                  <a:cubicBezTo>
                    <a:pt x="7900" y="787"/>
                    <a:pt x="10400" y="1704"/>
                    <a:pt x="12800" y="2882"/>
                  </a:cubicBezTo>
                  <a:cubicBezTo>
                    <a:pt x="15200" y="4060"/>
                    <a:pt x="17500" y="5500"/>
                    <a:pt x="18950" y="6220"/>
                  </a:cubicBezTo>
                  <a:cubicBezTo>
                    <a:pt x="20400" y="6940"/>
                    <a:pt x="21000" y="6940"/>
                    <a:pt x="21600" y="694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11" name="Line"/>
            <p:cNvSpPr/>
            <p:nvPr/>
          </p:nvSpPr>
          <p:spPr>
            <a:xfrm>
              <a:off x="88874" y="1760670"/>
              <a:ext cx="730277" cy="6299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9" h="21535" extrusionOk="0">
                  <a:moveTo>
                    <a:pt x="21569" y="1889"/>
                  </a:moveTo>
                  <a:cubicBezTo>
                    <a:pt x="21006" y="1563"/>
                    <a:pt x="20444" y="1238"/>
                    <a:pt x="19662" y="948"/>
                  </a:cubicBezTo>
                  <a:cubicBezTo>
                    <a:pt x="18881" y="659"/>
                    <a:pt x="17880" y="405"/>
                    <a:pt x="16818" y="224"/>
                  </a:cubicBezTo>
                  <a:cubicBezTo>
                    <a:pt x="15755" y="44"/>
                    <a:pt x="14629" y="-65"/>
                    <a:pt x="13567" y="44"/>
                  </a:cubicBezTo>
                  <a:cubicBezTo>
                    <a:pt x="12504" y="152"/>
                    <a:pt x="11504" y="478"/>
                    <a:pt x="10550" y="1020"/>
                  </a:cubicBezTo>
                  <a:cubicBezTo>
                    <a:pt x="9597" y="1563"/>
                    <a:pt x="8690" y="2323"/>
                    <a:pt x="7862" y="3209"/>
                  </a:cubicBezTo>
                  <a:cubicBezTo>
                    <a:pt x="7034" y="4096"/>
                    <a:pt x="6283" y="5109"/>
                    <a:pt x="5580" y="6104"/>
                  </a:cubicBezTo>
                  <a:cubicBezTo>
                    <a:pt x="4877" y="7099"/>
                    <a:pt x="4220" y="8076"/>
                    <a:pt x="3611" y="9197"/>
                  </a:cubicBezTo>
                  <a:cubicBezTo>
                    <a:pt x="3001" y="10319"/>
                    <a:pt x="2438" y="11585"/>
                    <a:pt x="1907" y="12942"/>
                  </a:cubicBezTo>
                  <a:cubicBezTo>
                    <a:pt x="1376" y="14299"/>
                    <a:pt x="876" y="15746"/>
                    <a:pt x="547" y="17049"/>
                  </a:cubicBezTo>
                  <a:cubicBezTo>
                    <a:pt x="219" y="18351"/>
                    <a:pt x="63" y="19509"/>
                    <a:pt x="16" y="20232"/>
                  </a:cubicBezTo>
                  <a:cubicBezTo>
                    <a:pt x="-31" y="20956"/>
                    <a:pt x="32" y="21246"/>
                    <a:pt x="94" y="21535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12" name="Line"/>
            <p:cNvSpPr/>
            <p:nvPr/>
          </p:nvSpPr>
          <p:spPr>
            <a:xfrm>
              <a:off x="15875" y="2377887"/>
              <a:ext cx="225425" cy="69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014" y="0"/>
                    <a:pt x="2028" y="0"/>
                    <a:pt x="4259" y="1636"/>
                  </a:cubicBezTo>
                  <a:cubicBezTo>
                    <a:pt x="6490" y="3273"/>
                    <a:pt x="9938" y="6545"/>
                    <a:pt x="13031" y="10145"/>
                  </a:cubicBezTo>
                  <a:cubicBezTo>
                    <a:pt x="16124" y="13745"/>
                    <a:pt x="18862" y="17673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13" name="Line"/>
            <p:cNvSpPr/>
            <p:nvPr/>
          </p:nvSpPr>
          <p:spPr>
            <a:xfrm>
              <a:off x="0" y="2406462"/>
              <a:ext cx="234950" cy="1990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98" extrusionOk="0">
                  <a:moveTo>
                    <a:pt x="0" y="0"/>
                  </a:moveTo>
                  <a:cubicBezTo>
                    <a:pt x="1168" y="2629"/>
                    <a:pt x="2335" y="5257"/>
                    <a:pt x="3259" y="8171"/>
                  </a:cubicBezTo>
                  <a:cubicBezTo>
                    <a:pt x="4184" y="11086"/>
                    <a:pt x="4865" y="14286"/>
                    <a:pt x="5254" y="16229"/>
                  </a:cubicBezTo>
                  <a:cubicBezTo>
                    <a:pt x="5643" y="18171"/>
                    <a:pt x="5741" y="18857"/>
                    <a:pt x="5886" y="19657"/>
                  </a:cubicBezTo>
                  <a:cubicBezTo>
                    <a:pt x="6032" y="20457"/>
                    <a:pt x="6227" y="21371"/>
                    <a:pt x="6568" y="21486"/>
                  </a:cubicBezTo>
                  <a:cubicBezTo>
                    <a:pt x="6908" y="21600"/>
                    <a:pt x="7395" y="20914"/>
                    <a:pt x="8708" y="19371"/>
                  </a:cubicBezTo>
                  <a:cubicBezTo>
                    <a:pt x="10022" y="17829"/>
                    <a:pt x="12162" y="15429"/>
                    <a:pt x="14108" y="13657"/>
                  </a:cubicBezTo>
                  <a:cubicBezTo>
                    <a:pt x="16054" y="11886"/>
                    <a:pt x="17805" y="10743"/>
                    <a:pt x="19022" y="9486"/>
                  </a:cubicBezTo>
                  <a:cubicBezTo>
                    <a:pt x="20238" y="8229"/>
                    <a:pt x="20919" y="6857"/>
                    <a:pt x="21600" y="5486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14" name="Line"/>
            <p:cNvSpPr/>
            <p:nvPr/>
          </p:nvSpPr>
          <p:spPr>
            <a:xfrm>
              <a:off x="47625" y="2396937"/>
              <a:ext cx="152400" cy="1327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36" extrusionOk="0">
                  <a:moveTo>
                    <a:pt x="0" y="0"/>
                  </a:moveTo>
                  <a:cubicBezTo>
                    <a:pt x="2250" y="5613"/>
                    <a:pt x="4500" y="11225"/>
                    <a:pt x="5850" y="14542"/>
                  </a:cubicBezTo>
                  <a:cubicBezTo>
                    <a:pt x="7200" y="17858"/>
                    <a:pt x="7650" y="18879"/>
                    <a:pt x="7950" y="19814"/>
                  </a:cubicBezTo>
                  <a:cubicBezTo>
                    <a:pt x="8250" y="20750"/>
                    <a:pt x="8400" y="21600"/>
                    <a:pt x="8475" y="21260"/>
                  </a:cubicBezTo>
                  <a:cubicBezTo>
                    <a:pt x="8550" y="20920"/>
                    <a:pt x="8550" y="19389"/>
                    <a:pt x="8400" y="16498"/>
                  </a:cubicBezTo>
                  <a:cubicBezTo>
                    <a:pt x="8250" y="13606"/>
                    <a:pt x="7950" y="9354"/>
                    <a:pt x="7800" y="6803"/>
                  </a:cubicBezTo>
                  <a:cubicBezTo>
                    <a:pt x="7650" y="4252"/>
                    <a:pt x="7650" y="3402"/>
                    <a:pt x="7800" y="3487"/>
                  </a:cubicBezTo>
                  <a:cubicBezTo>
                    <a:pt x="7950" y="3572"/>
                    <a:pt x="8250" y="4592"/>
                    <a:pt x="8475" y="6463"/>
                  </a:cubicBezTo>
                  <a:cubicBezTo>
                    <a:pt x="8700" y="8334"/>
                    <a:pt x="8850" y="11055"/>
                    <a:pt x="8925" y="13011"/>
                  </a:cubicBezTo>
                  <a:cubicBezTo>
                    <a:pt x="9000" y="14967"/>
                    <a:pt x="9000" y="16157"/>
                    <a:pt x="9075" y="17178"/>
                  </a:cubicBezTo>
                  <a:cubicBezTo>
                    <a:pt x="9150" y="18198"/>
                    <a:pt x="9300" y="19049"/>
                    <a:pt x="9450" y="18964"/>
                  </a:cubicBezTo>
                  <a:cubicBezTo>
                    <a:pt x="9600" y="18879"/>
                    <a:pt x="9750" y="17858"/>
                    <a:pt x="9900" y="16498"/>
                  </a:cubicBezTo>
                  <a:cubicBezTo>
                    <a:pt x="10050" y="15137"/>
                    <a:pt x="10200" y="13436"/>
                    <a:pt x="10350" y="12161"/>
                  </a:cubicBezTo>
                  <a:cubicBezTo>
                    <a:pt x="10500" y="10885"/>
                    <a:pt x="10650" y="10035"/>
                    <a:pt x="11025" y="9269"/>
                  </a:cubicBezTo>
                  <a:cubicBezTo>
                    <a:pt x="11400" y="8504"/>
                    <a:pt x="12000" y="7824"/>
                    <a:pt x="12450" y="7909"/>
                  </a:cubicBezTo>
                  <a:cubicBezTo>
                    <a:pt x="12900" y="7994"/>
                    <a:pt x="13200" y="8844"/>
                    <a:pt x="13425" y="9694"/>
                  </a:cubicBezTo>
                  <a:cubicBezTo>
                    <a:pt x="13650" y="10545"/>
                    <a:pt x="13800" y="11395"/>
                    <a:pt x="14100" y="12246"/>
                  </a:cubicBezTo>
                  <a:cubicBezTo>
                    <a:pt x="14400" y="13096"/>
                    <a:pt x="14850" y="13946"/>
                    <a:pt x="15225" y="13946"/>
                  </a:cubicBezTo>
                  <a:cubicBezTo>
                    <a:pt x="15600" y="13946"/>
                    <a:pt x="15900" y="13096"/>
                    <a:pt x="16275" y="12331"/>
                  </a:cubicBezTo>
                  <a:cubicBezTo>
                    <a:pt x="16650" y="11565"/>
                    <a:pt x="17100" y="10885"/>
                    <a:pt x="17625" y="10800"/>
                  </a:cubicBezTo>
                  <a:cubicBezTo>
                    <a:pt x="18150" y="10715"/>
                    <a:pt x="18750" y="11225"/>
                    <a:pt x="19425" y="11565"/>
                  </a:cubicBezTo>
                  <a:cubicBezTo>
                    <a:pt x="20100" y="11906"/>
                    <a:pt x="20850" y="12076"/>
                    <a:pt x="21600" y="12246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15" name="Line"/>
            <p:cNvSpPr/>
            <p:nvPr/>
          </p:nvSpPr>
          <p:spPr>
            <a:xfrm>
              <a:off x="4371503" y="874544"/>
              <a:ext cx="169828" cy="8024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260" y="724"/>
                    <a:pt x="2520" y="1448"/>
                    <a:pt x="3960" y="2552"/>
                  </a:cubicBezTo>
                  <a:cubicBezTo>
                    <a:pt x="5400" y="3657"/>
                    <a:pt x="7020" y="5143"/>
                    <a:pt x="8640" y="6610"/>
                  </a:cubicBezTo>
                  <a:cubicBezTo>
                    <a:pt x="10260" y="8076"/>
                    <a:pt x="11880" y="9524"/>
                    <a:pt x="13230" y="10800"/>
                  </a:cubicBezTo>
                  <a:cubicBezTo>
                    <a:pt x="14580" y="12076"/>
                    <a:pt x="15660" y="13181"/>
                    <a:pt x="16830" y="14457"/>
                  </a:cubicBezTo>
                  <a:cubicBezTo>
                    <a:pt x="18000" y="15733"/>
                    <a:pt x="19260" y="17181"/>
                    <a:pt x="20070" y="18400"/>
                  </a:cubicBezTo>
                  <a:cubicBezTo>
                    <a:pt x="20880" y="19619"/>
                    <a:pt x="21240" y="20610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16" name="Line"/>
            <p:cNvSpPr/>
            <p:nvPr/>
          </p:nvSpPr>
          <p:spPr>
            <a:xfrm>
              <a:off x="4354519" y="721876"/>
              <a:ext cx="517020" cy="5498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1" h="21461" extrusionOk="0">
                  <a:moveTo>
                    <a:pt x="0" y="3971"/>
                  </a:moveTo>
                  <a:cubicBezTo>
                    <a:pt x="1118" y="3198"/>
                    <a:pt x="2237" y="2424"/>
                    <a:pt x="3620" y="1761"/>
                  </a:cubicBezTo>
                  <a:cubicBezTo>
                    <a:pt x="5003" y="1098"/>
                    <a:pt x="6651" y="546"/>
                    <a:pt x="8269" y="242"/>
                  </a:cubicBezTo>
                  <a:cubicBezTo>
                    <a:pt x="9888" y="-62"/>
                    <a:pt x="11477" y="-117"/>
                    <a:pt x="13066" y="297"/>
                  </a:cubicBezTo>
                  <a:cubicBezTo>
                    <a:pt x="14655" y="712"/>
                    <a:pt x="16244" y="1596"/>
                    <a:pt x="17451" y="2977"/>
                  </a:cubicBezTo>
                  <a:cubicBezTo>
                    <a:pt x="18657" y="4358"/>
                    <a:pt x="19481" y="6236"/>
                    <a:pt x="20129" y="7948"/>
                  </a:cubicBezTo>
                  <a:cubicBezTo>
                    <a:pt x="20776" y="9661"/>
                    <a:pt x="21247" y="11208"/>
                    <a:pt x="21423" y="12699"/>
                  </a:cubicBezTo>
                  <a:cubicBezTo>
                    <a:pt x="21600" y="14191"/>
                    <a:pt x="21482" y="15627"/>
                    <a:pt x="21011" y="16843"/>
                  </a:cubicBezTo>
                  <a:cubicBezTo>
                    <a:pt x="20541" y="18058"/>
                    <a:pt x="19717" y="19052"/>
                    <a:pt x="18363" y="19770"/>
                  </a:cubicBezTo>
                  <a:cubicBezTo>
                    <a:pt x="17009" y="20489"/>
                    <a:pt x="15126" y="20931"/>
                    <a:pt x="13301" y="21179"/>
                  </a:cubicBezTo>
                  <a:cubicBezTo>
                    <a:pt x="11477" y="21428"/>
                    <a:pt x="9711" y="21483"/>
                    <a:pt x="8387" y="21455"/>
                  </a:cubicBezTo>
                  <a:cubicBezTo>
                    <a:pt x="7063" y="21428"/>
                    <a:pt x="6180" y="21317"/>
                    <a:pt x="5297" y="21207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17" name="Line"/>
            <p:cNvSpPr/>
            <p:nvPr/>
          </p:nvSpPr>
          <p:spPr>
            <a:xfrm>
              <a:off x="4961653" y="390536"/>
              <a:ext cx="216532" cy="819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847" y="1455"/>
                    <a:pt x="1694" y="2910"/>
                    <a:pt x="2894" y="4271"/>
                  </a:cubicBezTo>
                  <a:cubicBezTo>
                    <a:pt x="4094" y="5633"/>
                    <a:pt x="5647" y="6902"/>
                    <a:pt x="7271" y="8245"/>
                  </a:cubicBezTo>
                  <a:cubicBezTo>
                    <a:pt x="8894" y="9588"/>
                    <a:pt x="10588" y="11005"/>
                    <a:pt x="12141" y="12330"/>
                  </a:cubicBezTo>
                  <a:cubicBezTo>
                    <a:pt x="13694" y="13654"/>
                    <a:pt x="15106" y="14885"/>
                    <a:pt x="16518" y="16153"/>
                  </a:cubicBezTo>
                  <a:cubicBezTo>
                    <a:pt x="17929" y="17422"/>
                    <a:pt x="19341" y="18727"/>
                    <a:pt x="20188" y="19641"/>
                  </a:cubicBezTo>
                  <a:cubicBezTo>
                    <a:pt x="21035" y="20555"/>
                    <a:pt x="21318" y="21078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18" name="Line"/>
            <p:cNvSpPr/>
            <p:nvPr/>
          </p:nvSpPr>
          <p:spPr>
            <a:xfrm>
              <a:off x="5275829" y="586988"/>
              <a:ext cx="394856" cy="556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3" h="21330" extrusionOk="0">
                  <a:moveTo>
                    <a:pt x="21523" y="5004"/>
                  </a:moveTo>
                  <a:cubicBezTo>
                    <a:pt x="21214" y="4027"/>
                    <a:pt x="20906" y="3050"/>
                    <a:pt x="20096" y="2236"/>
                  </a:cubicBezTo>
                  <a:cubicBezTo>
                    <a:pt x="19286" y="1422"/>
                    <a:pt x="17974" y="770"/>
                    <a:pt x="16239" y="390"/>
                  </a:cubicBezTo>
                  <a:cubicBezTo>
                    <a:pt x="14503" y="11"/>
                    <a:pt x="12343" y="-98"/>
                    <a:pt x="10530" y="92"/>
                  </a:cubicBezTo>
                  <a:cubicBezTo>
                    <a:pt x="8717" y="282"/>
                    <a:pt x="7252" y="770"/>
                    <a:pt x="5786" y="1720"/>
                  </a:cubicBezTo>
                  <a:cubicBezTo>
                    <a:pt x="4320" y="2670"/>
                    <a:pt x="2854" y="4081"/>
                    <a:pt x="1929" y="5519"/>
                  </a:cubicBezTo>
                  <a:cubicBezTo>
                    <a:pt x="1003" y="6957"/>
                    <a:pt x="617" y="8423"/>
                    <a:pt x="347" y="10078"/>
                  </a:cubicBezTo>
                  <a:cubicBezTo>
                    <a:pt x="77" y="11733"/>
                    <a:pt x="-77" y="13578"/>
                    <a:pt x="39" y="15044"/>
                  </a:cubicBezTo>
                  <a:cubicBezTo>
                    <a:pt x="154" y="16509"/>
                    <a:pt x="540" y="17594"/>
                    <a:pt x="1543" y="18571"/>
                  </a:cubicBezTo>
                  <a:cubicBezTo>
                    <a:pt x="2546" y="19548"/>
                    <a:pt x="4166" y="20417"/>
                    <a:pt x="6056" y="20905"/>
                  </a:cubicBezTo>
                  <a:cubicBezTo>
                    <a:pt x="7946" y="21393"/>
                    <a:pt x="10106" y="21502"/>
                    <a:pt x="12073" y="21014"/>
                  </a:cubicBezTo>
                  <a:cubicBezTo>
                    <a:pt x="14040" y="20525"/>
                    <a:pt x="15814" y="19440"/>
                    <a:pt x="17087" y="18300"/>
                  </a:cubicBezTo>
                  <a:cubicBezTo>
                    <a:pt x="18360" y="17160"/>
                    <a:pt x="19132" y="15966"/>
                    <a:pt x="19903" y="14772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19" name="Line"/>
            <p:cNvSpPr/>
            <p:nvPr/>
          </p:nvSpPr>
          <p:spPr>
            <a:xfrm>
              <a:off x="5657947" y="649522"/>
              <a:ext cx="106143" cy="4585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440" y="2467"/>
                    <a:pt x="2880" y="4933"/>
                    <a:pt x="4752" y="7433"/>
                  </a:cubicBezTo>
                  <a:cubicBezTo>
                    <a:pt x="6624" y="9933"/>
                    <a:pt x="8928" y="12467"/>
                    <a:pt x="11808" y="14833"/>
                  </a:cubicBezTo>
                  <a:cubicBezTo>
                    <a:pt x="14688" y="17200"/>
                    <a:pt x="18144" y="19400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20" name="Line"/>
            <p:cNvSpPr/>
            <p:nvPr/>
          </p:nvSpPr>
          <p:spPr>
            <a:xfrm>
              <a:off x="5847043" y="509102"/>
              <a:ext cx="476564" cy="1109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3" h="21471" extrusionOk="0">
                  <a:moveTo>
                    <a:pt x="14382" y="2223"/>
                  </a:moveTo>
                  <a:cubicBezTo>
                    <a:pt x="14699" y="2141"/>
                    <a:pt x="15017" y="2059"/>
                    <a:pt x="15208" y="1936"/>
                  </a:cubicBezTo>
                  <a:cubicBezTo>
                    <a:pt x="15398" y="1813"/>
                    <a:pt x="15462" y="1648"/>
                    <a:pt x="15239" y="1416"/>
                  </a:cubicBezTo>
                  <a:cubicBezTo>
                    <a:pt x="15017" y="1183"/>
                    <a:pt x="14509" y="882"/>
                    <a:pt x="13588" y="608"/>
                  </a:cubicBezTo>
                  <a:cubicBezTo>
                    <a:pt x="12666" y="334"/>
                    <a:pt x="11332" y="88"/>
                    <a:pt x="9871" y="19"/>
                  </a:cubicBezTo>
                  <a:cubicBezTo>
                    <a:pt x="8410" y="-49"/>
                    <a:pt x="6822" y="61"/>
                    <a:pt x="5488" y="348"/>
                  </a:cubicBezTo>
                  <a:cubicBezTo>
                    <a:pt x="4154" y="635"/>
                    <a:pt x="3073" y="1101"/>
                    <a:pt x="2248" y="1635"/>
                  </a:cubicBezTo>
                  <a:cubicBezTo>
                    <a:pt x="1422" y="2168"/>
                    <a:pt x="850" y="2771"/>
                    <a:pt x="469" y="3510"/>
                  </a:cubicBezTo>
                  <a:cubicBezTo>
                    <a:pt x="88" y="4249"/>
                    <a:pt x="-103" y="5125"/>
                    <a:pt x="56" y="5960"/>
                  </a:cubicBezTo>
                  <a:cubicBezTo>
                    <a:pt x="215" y="6795"/>
                    <a:pt x="723" y="7589"/>
                    <a:pt x="1549" y="8232"/>
                  </a:cubicBezTo>
                  <a:cubicBezTo>
                    <a:pt x="2375" y="8876"/>
                    <a:pt x="3518" y="9368"/>
                    <a:pt x="4852" y="9615"/>
                  </a:cubicBezTo>
                  <a:cubicBezTo>
                    <a:pt x="6186" y="9861"/>
                    <a:pt x="7711" y="9861"/>
                    <a:pt x="9109" y="9601"/>
                  </a:cubicBezTo>
                  <a:cubicBezTo>
                    <a:pt x="10506" y="9341"/>
                    <a:pt x="11777" y="8821"/>
                    <a:pt x="12730" y="8219"/>
                  </a:cubicBezTo>
                  <a:cubicBezTo>
                    <a:pt x="13683" y="7616"/>
                    <a:pt x="14318" y="6932"/>
                    <a:pt x="14731" y="6070"/>
                  </a:cubicBezTo>
                  <a:cubicBezTo>
                    <a:pt x="15144" y="5207"/>
                    <a:pt x="15335" y="4167"/>
                    <a:pt x="15430" y="3565"/>
                  </a:cubicBezTo>
                  <a:cubicBezTo>
                    <a:pt x="15525" y="2962"/>
                    <a:pt x="15525" y="2798"/>
                    <a:pt x="15525" y="2634"/>
                  </a:cubicBezTo>
                  <a:cubicBezTo>
                    <a:pt x="15525" y="2470"/>
                    <a:pt x="15525" y="2305"/>
                    <a:pt x="15621" y="2278"/>
                  </a:cubicBezTo>
                  <a:cubicBezTo>
                    <a:pt x="15716" y="2251"/>
                    <a:pt x="15906" y="2360"/>
                    <a:pt x="16224" y="2839"/>
                  </a:cubicBezTo>
                  <a:cubicBezTo>
                    <a:pt x="16542" y="3318"/>
                    <a:pt x="16986" y="4167"/>
                    <a:pt x="17526" y="5057"/>
                  </a:cubicBezTo>
                  <a:cubicBezTo>
                    <a:pt x="18066" y="5946"/>
                    <a:pt x="18702" y="6877"/>
                    <a:pt x="19210" y="7808"/>
                  </a:cubicBezTo>
                  <a:cubicBezTo>
                    <a:pt x="19718" y="8739"/>
                    <a:pt x="20099" y="9670"/>
                    <a:pt x="20417" y="10587"/>
                  </a:cubicBezTo>
                  <a:cubicBezTo>
                    <a:pt x="20735" y="11504"/>
                    <a:pt x="20989" y="12407"/>
                    <a:pt x="21179" y="13393"/>
                  </a:cubicBezTo>
                  <a:cubicBezTo>
                    <a:pt x="21370" y="14378"/>
                    <a:pt x="21497" y="15446"/>
                    <a:pt x="21275" y="16336"/>
                  </a:cubicBezTo>
                  <a:cubicBezTo>
                    <a:pt x="21052" y="17226"/>
                    <a:pt x="20481" y="17937"/>
                    <a:pt x="19591" y="18635"/>
                  </a:cubicBezTo>
                  <a:cubicBezTo>
                    <a:pt x="18702" y="19334"/>
                    <a:pt x="17495" y="20018"/>
                    <a:pt x="16129" y="20483"/>
                  </a:cubicBezTo>
                  <a:cubicBezTo>
                    <a:pt x="14763" y="20949"/>
                    <a:pt x="13238" y="21195"/>
                    <a:pt x="11491" y="21346"/>
                  </a:cubicBezTo>
                  <a:cubicBezTo>
                    <a:pt x="9744" y="21496"/>
                    <a:pt x="7775" y="21551"/>
                    <a:pt x="6123" y="21277"/>
                  </a:cubicBezTo>
                  <a:cubicBezTo>
                    <a:pt x="4471" y="21003"/>
                    <a:pt x="3137" y="20401"/>
                    <a:pt x="1803" y="19799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21" name="Line"/>
            <p:cNvSpPr/>
            <p:nvPr/>
          </p:nvSpPr>
          <p:spPr>
            <a:xfrm>
              <a:off x="6302467" y="396893"/>
              <a:ext cx="518799" cy="5080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8" h="21362" extrusionOk="0">
                  <a:moveTo>
                    <a:pt x="3721" y="8123"/>
                  </a:moveTo>
                  <a:cubicBezTo>
                    <a:pt x="5653" y="7587"/>
                    <a:pt x="7585" y="7051"/>
                    <a:pt x="9487" y="6754"/>
                  </a:cubicBezTo>
                  <a:cubicBezTo>
                    <a:pt x="11390" y="6456"/>
                    <a:pt x="13263" y="6397"/>
                    <a:pt x="14463" y="6427"/>
                  </a:cubicBezTo>
                  <a:cubicBezTo>
                    <a:pt x="15663" y="6456"/>
                    <a:pt x="16190" y="6575"/>
                    <a:pt x="16453" y="6486"/>
                  </a:cubicBezTo>
                  <a:cubicBezTo>
                    <a:pt x="16717" y="6397"/>
                    <a:pt x="16717" y="6099"/>
                    <a:pt x="16395" y="5356"/>
                  </a:cubicBezTo>
                  <a:cubicBezTo>
                    <a:pt x="16073" y="4612"/>
                    <a:pt x="15429" y="3422"/>
                    <a:pt x="14404" y="2440"/>
                  </a:cubicBezTo>
                  <a:cubicBezTo>
                    <a:pt x="13380" y="1458"/>
                    <a:pt x="11975" y="685"/>
                    <a:pt x="10658" y="298"/>
                  </a:cubicBezTo>
                  <a:cubicBezTo>
                    <a:pt x="9341" y="-89"/>
                    <a:pt x="8112" y="-89"/>
                    <a:pt x="6795" y="238"/>
                  </a:cubicBezTo>
                  <a:cubicBezTo>
                    <a:pt x="5478" y="566"/>
                    <a:pt x="4073" y="1220"/>
                    <a:pt x="2960" y="2172"/>
                  </a:cubicBezTo>
                  <a:cubicBezTo>
                    <a:pt x="1848" y="3124"/>
                    <a:pt x="1029" y="4374"/>
                    <a:pt x="531" y="5772"/>
                  </a:cubicBezTo>
                  <a:cubicBezTo>
                    <a:pt x="34" y="7171"/>
                    <a:pt x="-142" y="8718"/>
                    <a:pt x="121" y="10473"/>
                  </a:cubicBezTo>
                  <a:cubicBezTo>
                    <a:pt x="385" y="12228"/>
                    <a:pt x="1087" y="14192"/>
                    <a:pt x="2053" y="15739"/>
                  </a:cubicBezTo>
                  <a:cubicBezTo>
                    <a:pt x="3019" y="17286"/>
                    <a:pt x="4248" y="18417"/>
                    <a:pt x="5799" y="19339"/>
                  </a:cubicBezTo>
                  <a:cubicBezTo>
                    <a:pt x="7351" y="20261"/>
                    <a:pt x="9224" y="20975"/>
                    <a:pt x="11068" y="21243"/>
                  </a:cubicBezTo>
                  <a:cubicBezTo>
                    <a:pt x="12912" y="21511"/>
                    <a:pt x="14726" y="21332"/>
                    <a:pt x="16453" y="20618"/>
                  </a:cubicBezTo>
                  <a:cubicBezTo>
                    <a:pt x="18180" y="19904"/>
                    <a:pt x="19819" y="18655"/>
                    <a:pt x="21458" y="17405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22" name="Line"/>
            <p:cNvSpPr/>
            <p:nvPr/>
          </p:nvSpPr>
          <p:spPr>
            <a:xfrm>
              <a:off x="3781352" y="288639"/>
              <a:ext cx="318427" cy="7010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30" extrusionOk="0">
                  <a:moveTo>
                    <a:pt x="21600" y="20600"/>
                  </a:moveTo>
                  <a:cubicBezTo>
                    <a:pt x="21312" y="20948"/>
                    <a:pt x="21024" y="21296"/>
                    <a:pt x="20592" y="21448"/>
                  </a:cubicBezTo>
                  <a:cubicBezTo>
                    <a:pt x="20160" y="21600"/>
                    <a:pt x="19584" y="21557"/>
                    <a:pt x="17904" y="21187"/>
                  </a:cubicBezTo>
                  <a:cubicBezTo>
                    <a:pt x="16224" y="20818"/>
                    <a:pt x="13440" y="20122"/>
                    <a:pt x="11136" y="19383"/>
                  </a:cubicBezTo>
                  <a:cubicBezTo>
                    <a:pt x="8832" y="18645"/>
                    <a:pt x="7008" y="17862"/>
                    <a:pt x="5328" y="16819"/>
                  </a:cubicBezTo>
                  <a:cubicBezTo>
                    <a:pt x="3648" y="15776"/>
                    <a:pt x="2112" y="14472"/>
                    <a:pt x="1200" y="12995"/>
                  </a:cubicBezTo>
                  <a:cubicBezTo>
                    <a:pt x="288" y="11517"/>
                    <a:pt x="0" y="9866"/>
                    <a:pt x="0" y="8497"/>
                  </a:cubicBezTo>
                  <a:cubicBezTo>
                    <a:pt x="0" y="7128"/>
                    <a:pt x="288" y="6041"/>
                    <a:pt x="912" y="5041"/>
                  </a:cubicBezTo>
                  <a:cubicBezTo>
                    <a:pt x="1536" y="4042"/>
                    <a:pt x="2496" y="3129"/>
                    <a:pt x="3600" y="2303"/>
                  </a:cubicBezTo>
                  <a:cubicBezTo>
                    <a:pt x="4704" y="1478"/>
                    <a:pt x="5952" y="739"/>
                    <a:pt x="7200" y="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23" name="Line"/>
            <p:cNvSpPr/>
            <p:nvPr/>
          </p:nvSpPr>
          <p:spPr>
            <a:xfrm>
              <a:off x="3836545" y="169759"/>
              <a:ext cx="202657" cy="229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9" h="21501" extrusionOk="0">
                  <a:moveTo>
                    <a:pt x="0" y="0"/>
                  </a:moveTo>
                  <a:cubicBezTo>
                    <a:pt x="0" y="663"/>
                    <a:pt x="0" y="1325"/>
                    <a:pt x="1050" y="2717"/>
                  </a:cubicBezTo>
                  <a:cubicBezTo>
                    <a:pt x="2100" y="4108"/>
                    <a:pt x="4200" y="6228"/>
                    <a:pt x="6825" y="8945"/>
                  </a:cubicBezTo>
                  <a:cubicBezTo>
                    <a:pt x="9450" y="11661"/>
                    <a:pt x="12600" y="14974"/>
                    <a:pt x="14850" y="17095"/>
                  </a:cubicBezTo>
                  <a:cubicBezTo>
                    <a:pt x="17100" y="19215"/>
                    <a:pt x="18450" y="20142"/>
                    <a:pt x="19500" y="20739"/>
                  </a:cubicBezTo>
                  <a:cubicBezTo>
                    <a:pt x="20550" y="21335"/>
                    <a:pt x="21300" y="21600"/>
                    <a:pt x="21450" y="21467"/>
                  </a:cubicBezTo>
                  <a:cubicBezTo>
                    <a:pt x="21600" y="21335"/>
                    <a:pt x="21150" y="20805"/>
                    <a:pt x="20700" y="20275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24" name="Line"/>
            <p:cNvSpPr/>
            <p:nvPr/>
          </p:nvSpPr>
          <p:spPr>
            <a:xfrm>
              <a:off x="3845384" y="-1"/>
              <a:ext cx="262549" cy="383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9" h="21382" extrusionOk="0">
                  <a:moveTo>
                    <a:pt x="2051" y="9219"/>
                  </a:moveTo>
                  <a:cubicBezTo>
                    <a:pt x="1127" y="9219"/>
                    <a:pt x="203" y="9219"/>
                    <a:pt x="29" y="9140"/>
                  </a:cubicBezTo>
                  <a:cubicBezTo>
                    <a:pt x="-144" y="9062"/>
                    <a:pt x="434" y="8904"/>
                    <a:pt x="2166" y="8037"/>
                  </a:cubicBezTo>
                  <a:cubicBezTo>
                    <a:pt x="3899" y="7170"/>
                    <a:pt x="6787" y="5593"/>
                    <a:pt x="9328" y="4174"/>
                  </a:cubicBezTo>
                  <a:cubicBezTo>
                    <a:pt x="11869" y="2755"/>
                    <a:pt x="14064" y="1494"/>
                    <a:pt x="15450" y="784"/>
                  </a:cubicBezTo>
                  <a:cubicBezTo>
                    <a:pt x="16836" y="75"/>
                    <a:pt x="17413" y="-83"/>
                    <a:pt x="17702" y="35"/>
                  </a:cubicBezTo>
                  <a:cubicBezTo>
                    <a:pt x="17991" y="153"/>
                    <a:pt x="17991" y="548"/>
                    <a:pt x="18395" y="1770"/>
                  </a:cubicBezTo>
                  <a:cubicBezTo>
                    <a:pt x="18799" y="2991"/>
                    <a:pt x="19608" y="5041"/>
                    <a:pt x="20128" y="7209"/>
                  </a:cubicBezTo>
                  <a:cubicBezTo>
                    <a:pt x="20647" y="9377"/>
                    <a:pt x="20879" y="11663"/>
                    <a:pt x="21052" y="13713"/>
                  </a:cubicBezTo>
                  <a:cubicBezTo>
                    <a:pt x="21225" y="15762"/>
                    <a:pt x="21341" y="17575"/>
                    <a:pt x="21398" y="18758"/>
                  </a:cubicBezTo>
                  <a:cubicBezTo>
                    <a:pt x="21456" y="19940"/>
                    <a:pt x="21456" y="20492"/>
                    <a:pt x="21167" y="20768"/>
                  </a:cubicBezTo>
                  <a:cubicBezTo>
                    <a:pt x="20878" y="21044"/>
                    <a:pt x="20301" y="21044"/>
                    <a:pt x="19666" y="21162"/>
                  </a:cubicBezTo>
                  <a:cubicBezTo>
                    <a:pt x="19030" y="21281"/>
                    <a:pt x="18337" y="21517"/>
                    <a:pt x="17471" y="21281"/>
                  </a:cubicBezTo>
                  <a:cubicBezTo>
                    <a:pt x="16605" y="21044"/>
                    <a:pt x="15565" y="20335"/>
                    <a:pt x="14006" y="19349"/>
                  </a:cubicBezTo>
                  <a:cubicBezTo>
                    <a:pt x="12446" y="18364"/>
                    <a:pt x="10367" y="17102"/>
                    <a:pt x="8692" y="15999"/>
                  </a:cubicBezTo>
                  <a:cubicBezTo>
                    <a:pt x="7018" y="14895"/>
                    <a:pt x="5747" y="13949"/>
                    <a:pt x="5227" y="13003"/>
                  </a:cubicBezTo>
                  <a:cubicBezTo>
                    <a:pt x="4707" y="12057"/>
                    <a:pt x="4938" y="11111"/>
                    <a:pt x="5920" y="9968"/>
                  </a:cubicBezTo>
                  <a:cubicBezTo>
                    <a:pt x="6902" y="8825"/>
                    <a:pt x="8635" y="7485"/>
                    <a:pt x="9732" y="6657"/>
                  </a:cubicBezTo>
                  <a:cubicBezTo>
                    <a:pt x="10829" y="5829"/>
                    <a:pt x="11291" y="5514"/>
                    <a:pt x="11811" y="5238"/>
                  </a:cubicBezTo>
                  <a:cubicBezTo>
                    <a:pt x="12331" y="4962"/>
                    <a:pt x="12908" y="4726"/>
                    <a:pt x="12908" y="4844"/>
                  </a:cubicBezTo>
                  <a:cubicBezTo>
                    <a:pt x="12908" y="4962"/>
                    <a:pt x="12331" y="5435"/>
                    <a:pt x="11465" y="6421"/>
                  </a:cubicBezTo>
                  <a:cubicBezTo>
                    <a:pt x="10598" y="7406"/>
                    <a:pt x="9443" y="8904"/>
                    <a:pt x="8692" y="9850"/>
                  </a:cubicBezTo>
                  <a:cubicBezTo>
                    <a:pt x="7942" y="10796"/>
                    <a:pt x="7595" y="11190"/>
                    <a:pt x="7306" y="11584"/>
                  </a:cubicBezTo>
                  <a:cubicBezTo>
                    <a:pt x="7018" y="11978"/>
                    <a:pt x="6787" y="12372"/>
                    <a:pt x="6787" y="12333"/>
                  </a:cubicBezTo>
                  <a:cubicBezTo>
                    <a:pt x="6787" y="12294"/>
                    <a:pt x="7018" y="11821"/>
                    <a:pt x="7826" y="10599"/>
                  </a:cubicBezTo>
                  <a:cubicBezTo>
                    <a:pt x="8635" y="9377"/>
                    <a:pt x="10021" y="7406"/>
                    <a:pt x="10887" y="6184"/>
                  </a:cubicBezTo>
                  <a:cubicBezTo>
                    <a:pt x="11753" y="4962"/>
                    <a:pt x="12100" y="4489"/>
                    <a:pt x="12504" y="4095"/>
                  </a:cubicBezTo>
                  <a:cubicBezTo>
                    <a:pt x="12908" y="3701"/>
                    <a:pt x="13370" y="3386"/>
                    <a:pt x="13544" y="3504"/>
                  </a:cubicBezTo>
                  <a:cubicBezTo>
                    <a:pt x="13717" y="3622"/>
                    <a:pt x="13602" y="4174"/>
                    <a:pt x="13313" y="5711"/>
                  </a:cubicBezTo>
                  <a:cubicBezTo>
                    <a:pt x="13024" y="7248"/>
                    <a:pt x="12562" y="9771"/>
                    <a:pt x="12331" y="11466"/>
                  </a:cubicBezTo>
                  <a:cubicBezTo>
                    <a:pt x="12100" y="13161"/>
                    <a:pt x="12100" y="14028"/>
                    <a:pt x="12100" y="14659"/>
                  </a:cubicBezTo>
                  <a:cubicBezTo>
                    <a:pt x="12100" y="15289"/>
                    <a:pt x="12100" y="15683"/>
                    <a:pt x="12273" y="15683"/>
                  </a:cubicBezTo>
                  <a:cubicBezTo>
                    <a:pt x="12446" y="15683"/>
                    <a:pt x="12793" y="15289"/>
                    <a:pt x="13197" y="14146"/>
                  </a:cubicBezTo>
                  <a:cubicBezTo>
                    <a:pt x="13601" y="13003"/>
                    <a:pt x="14063" y="11111"/>
                    <a:pt x="14410" y="9889"/>
                  </a:cubicBezTo>
                  <a:cubicBezTo>
                    <a:pt x="14757" y="8667"/>
                    <a:pt x="14988" y="8116"/>
                    <a:pt x="15219" y="7603"/>
                  </a:cubicBezTo>
                  <a:cubicBezTo>
                    <a:pt x="15450" y="7091"/>
                    <a:pt x="15681" y="6618"/>
                    <a:pt x="15738" y="6578"/>
                  </a:cubicBezTo>
                  <a:cubicBezTo>
                    <a:pt x="15796" y="6539"/>
                    <a:pt x="15681" y="6933"/>
                    <a:pt x="15392" y="8589"/>
                  </a:cubicBezTo>
                  <a:cubicBezTo>
                    <a:pt x="15103" y="10244"/>
                    <a:pt x="14641" y="13161"/>
                    <a:pt x="14410" y="15092"/>
                  </a:cubicBezTo>
                  <a:cubicBezTo>
                    <a:pt x="14179" y="17024"/>
                    <a:pt x="14179" y="17970"/>
                    <a:pt x="14237" y="18679"/>
                  </a:cubicBezTo>
                  <a:cubicBezTo>
                    <a:pt x="14295" y="19389"/>
                    <a:pt x="14410" y="19862"/>
                    <a:pt x="14468" y="19862"/>
                  </a:cubicBezTo>
                  <a:cubicBezTo>
                    <a:pt x="14525" y="19862"/>
                    <a:pt x="14525" y="19389"/>
                    <a:pt x="14641" y="17812"/>
                  </a:cubicBezTo>
                  <a:cubicBezTo>
                    <a:pt x="14757" y="16235"/>
                    <a:pt x="14988" y="13555"/>
                    <a:pt x="15103" y="12609"/>
                  </a:cubicBezTo>
                  <a:cubicBezTo>
                    <a:pt x="15219" y="11663"/>
                    <a:pt x="15219" y="12451"/>
                    <a:pt x="15507" y="13594"/>
                  </a:cubicBezTo>
                  <a:cubicBezTo>
                    <a:pt x="15796" y="14737"/>
                    <a:pt x="16374" y="16235"/>
                    <a:pt x="16893" y="17221"/>
                  </a:cubicBezTo>
                  <a:cubicBezTo>
                    <a:pt x="17413" y="18206"/>
                    <a:pt x="17875" y="18679"/>
                    <a:pt x="18049" y="18718"/>
                  </a:cubicBezTo>
                  <a:cubicBezTo>
                    <a:pt x="18222" y="18758"/>
                    <a:pt x="18106" y="18364"/>
                    <a:pt x="17298" y="17536"/>
                  </a:cubicBezTo>
                  <a:cubicBezTo>
                    <a:pt x="16489" y="16708"/>
                    <a:pt x="14988" y="15447"/>
                    <a:pt x="14006" y="14659"/>
                  </a:cubicBezTo>
                  <a:cubicBezTo>
                    <a:pt x="13024" y="13870"/>
                    <a:pt x="12562" y="13555"/>
                    <a:pt x="12042" y="13358"/>
                  </a:cubicBezTo>
                  <a:cubicBezTo>
                    <a:pt x="11522" y="13161"/>
                    <a:pt x="10945" y="13082"/>
                    <a:pt x="10194" y="12885"/>
                  </a:cubicBezTo>
                  <a:cubicBezTo>
                    <a:pt x="9443" y="12688"/>
                    <a:pt x="8519" y="12372"/>
                    <a:pt x="7942" y="12018"/>
                  </a:cubicBezTo>
                  <a:cubicBezTo>
                    <a:pt x="7364" y="11663"/>
                    <a:pt x="7133" y="11269"/>
                    <a:pt x="6613" y="10835"/>
                  </a:cubicBezTo>
                  <a:cubicBezTo>
                    <a:pt x="6093" y="10402"/>
                    <a:pt x="5285" y="9929"/>
                    <a:pt x="5112" y="9810"/>
                  </a:cubicBezTo>
                  <a:cubicBezTo>
                    <a:pt x="4938" y="9692"/>
                    <a:pt x="5400" y="9929"/>
                    <a:pt x="6209" y="10047"/>
                  </a:cubicBezTo>
                  <a:cubicBezTo>
                    <a:pt x="7018" y="10165"/>
                    <a:pt x="8173" y="10165"/>
                    <a:pt x="9385" y="9653"/>
                  </a:cubicBezTo>
                  <a:cubicBezTo>
                    <a:pt x="10598" y="9140"/>
                    <a:pt x="11869" y="8116"/>
                    <a:pt x="12908" y="7051"/>
                  </a:cubicBezTo>
                  <a:cubicBezTo>
                    <a:pt x="13948" y="5987"/>
                    <a:pt x="14757" y="4883"/>
                    <a:pt x="15334" y="4174"/>
                  </a:cubicBezTo>
                  <a:cubicBezTo>
                    <a:pt x="15912" y="3464"/>
                    <a:pt x="16258" y="3149"/>
                    <a:pt x="16605" y="3189"/>
                  </a:cubicBezTo>
                  <a:cubicBezTo>
                    <a:pt x="16951" y="3228"/>
                    <a:pt x="17298" y="3622"/>
                    <a:pt x="17760" y="4883"/>
                  </a:cubicBezTo>
                  <a:cubicBezTo>
                    <a:pt x="18222" y="6145"/>
                    <a:pt x="18799" y="8273"/>
                    <a:pt x="19204" y="10205"/>
                  </a:cubicBezTo>
                  <a:cubicBezTo>
                    <a:pt x="19608" y="12136"/>
                    <a:pt x="19839" y="13870"/>
                    <a:pt x="19954" y="15013"/>
                  </a:cubicBezTo>
                  <a:cubicBezTo>
                    <a:pt x="20070" y="16156"/>
                    <a:pt x="20070" y="16708"/>
                    <a:pt x="20070" y="17221"/>
                  </a:cubicBezTo>
                  <a:cubicBezTo>
                    <a:pt x="20070" y="17733"/>
                    <a:pt x="20070" y="18206"/>
                    <a:pt x="19839" y="17970"/>
                  </a:cubicBezTo>
                  <a:cubicBezTo>
                    <a:pt x="19608" y="17733"/>
                    <a:pt x="19146" y="16787"/>
                    <a:pt x="18799" y="16117"/>
                  </a:cubicBezTo>
                  <a:cubicBezTo>
                    <a:pt x="18453" y="15447"/>
                    <a:pt x="18222" y="15053"/>
                    <a:pt x="17991" y="14659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pic>
        <p:nvPicPr>
          <p:cNvPr id="626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14242" y="3915829"/>
            <a:ext cx="5299331" cy="3312082"/>
          </a:xfrm>
          <a:prstGeom prst="rect">
            <a:avLst/>
          </a:prstGeom>
          <a:ln w="12700">
            <a:miter lim="400000"/>
          </a:ln>
        </p:spPr>
      </p:pic>
      <p:pic>
        <p:nvPicPr>
          <p:cNvPr id="61" name="Graphic 60" descr="Home with solid fill">
            <a:hlinkClick r:id="rId6" action="ppaction://hlinksldjump"/>
            <a:extLst>
              <a:ext uri="{FF2B5EF4-FFF2-40B4-BE49-F238E27FC236}">
                <a16:creationId xmlns:a16="http://schemas.microsoft.com/office/drawing/2014/main" id="{71B11DD6-B290-463E-8541-C34164D9F9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448175" y="984248"/>
            <a:ext cx="2305051" cy="230505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Quelle élément construit vois-tu à Miramichi?"/>
          <p:cNvSpPr txBox="1">
            <a:spLocks noGrp="1"/>
          </p:cNvSpPr>
          <p:nvPr>
            <p:ph type="title"/>
          </p:nvPr>
        </p:nvSpPr>
        <p:spPr>
          <a:xfrm>
            <a:off x="1270000" y="1801811"/>
            <a:ext cx="21844000" cy="3873501"/>
          </a:xfrm>
          <a:prstGeom prst="rect">
            <a:avLst/>
          </a:prstGeom>
        </p:spPr>
        <p:txBody>
          <a:bodyPr/>
          <a:lstStyle/>
          <a:p>
            <a:r>
              <a:t>Quelle élément construit vois-tu à Miramichi?</a:t>
            </a:r>
          </a:p>
        </p:txBody>
      </p:sp>
      <p:sp>
        <p:nvSpPr>
          <p:cNvPr id="629" name="Je vois une ..... à Miramichi."/>
          <p:cNvSpPr txBox="1"/>
          <p:nvPr/>
        </p:nvSpPr>
        <p:spPr>
          <a:xfrm>
            <a:off x="1528738" y="6082410"/>
            <a:ext cx="15332244" cy="1551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8600" spc="-258">
                <a:gradFill flip="none" rotWithShape="1">
                  <a:gsLst>
                    <a:gs pos="0">
                      <a:srgbClr val="5E03FF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Graphik Semibold"/>
              </a:defRPr>
            </a:lvl1pPr>
          </a:lstStyle>
          <a:p>
            <a:r>
              <a:t>Je vois une ..... à Miramichi.</a:t>
            </a:r>
          </a:p>
        </p:txBody>
      </p:sp>
      <p:pic>
        <p:nvPicPr>
          <p:cNvPr id="63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5530" y="9271315"/>
            <a:ext cx="4161860" cy="4161860"/>
          </a:xfrm>
          <a:prstGeom prst="rect">
            <a:avLst/>
          </a:prstGeom>
          <a:ln w="12700">
            <a:miter lim="400000"/>
          </a:ln>
        </p:spPr>
      </p:pic>
      <p:pic>
        <p:nvPicPr>
          <p:cNvPr id="63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9241" y="9874105"/>
            <a:ext cx="7620001" cy="3543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32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30420" y="9363887"/>
            <a:ext cx="6391149" cy="3976715"/>
          </a:xfrm>
          <a:prstGeom prst="rect">
            <a:avLst/>
          </a:prstGeom>
          <a:ln w="12700">
            <a:miter lim="400000"/>
          </a:ln>
        </p:spPr>
      </p:pic>
      <p:pic>
        <p:nvPicPr>
          <p:cNvPr id="633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48807" y="4586283"/>
            <a:ext cx="5354374" cy="401578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46" name="Drawing"/>
          <p:cNvGrpSpPr/>
          <p:nvPr/>
        </p:nvGrpSpPr>
        <p:grpSpPr>
          <a:xfrm>
            <a:off x="6383875" y="8292738"/>
            <a:ext cx="4721216" cy="2358381"/>
            <a:chOff x="0" y="0"/>
            <a:chExt cx="4721214" cy="2358379"/>
          </a:xfrm>
        </p:grpSpPr>
        <p:sp>
          <p:nvSpPr>
            <p:cNvPr id="634" name="Line"/>
            <p:cNvSpPr/>
            <p:nvPr/>
          </p:nvSpPr>
          <p:spPr>
            <a:xfrm>
              <a:off x="115522" y="832954"/>
              <a:ext cx="2505076" cy="13733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4" extrusionOk="0">
                  <a:moveTo>
                    <a:pt x="21600" y="6318"/>
                  </a:moveTo>
                  <a:cubicBezTo>
                    <a:pt x="21563" y="5752"/>
                    <a:pt x="21527" y="5186"/>
                    <a:pt x="21413" y="4687"/>
                  </a:cubicBezTo>
                  <a:cubicBezTo>
                    <a:pt x="21299" y="4188"/>
                    <a:pt x="21107" y="3755"/>
                    <a:pt x="20861" y="3372"/>
                  </a:cubicBezTo>
                  <a:cubicBezTo>
                    <a:pt x="20614" y="2989"/>
                    <a:pt x="20313" y="2657"/>
                    <a:pt x="20030" y="2340"/>
                  </a:cubicBezTo>
                  <a:cubicBezTo>
                    <a:pt x="19748" y="2024"/>
                    <a:pt x="19483" y="1725"/>
                    <a:pt x="19186" y="1450"/>
                  </a:cubicBezTo>
                  <a:cubicBezTo>
                    <a:pt x="18890" y="1176"/>
                    <a:pt x="18561" y="926"/>
                    <a:pt x="18214" y="726"/>
                  </a:cubicBezTo>
                  <a:cubicBezTo>
                    <a:pt x="17868" y="527"/>
                    <a:pt x="17503" y="377"/>
                    <a:pt x="17147" y="269"/>
                  </a:cubicBezTo>
                  <a:cubicBezTo>
                    <a:pt x="16791" y="160"/>
                    <a:pt x="16444" y="94"/>
                    <a:pt x="16097" y="52"/>
                  </a:cubicBezTo>
                  <a:cubicBezTo>
                    <a:pt x="15751" y="11"/>
                    <a:pt x="15404" y="-6"/>
                    <a:pt x="15048" y="2"/>
                  </a:cubicBezTo>
                  <a:cubicBezTo>
                    <a:pt x="14692" y="11"/>
                    <a:pt x="14327" y="44"/>
                    <a:pt x="13948" y="119"/>
                  </a:cubicBezTo>
                  <a:cubicBezTo>
                    <a:pt x="13570" y="194"/>
                    <a:pt x="13177" y="310"/>
                    <a:pt x="12789" y="443"/>
                  </a:cubicBezTo>
                  <a:cubicBezTo>
                    <a:pt x="12402" y="576"/>
                    <a:pt x="12018" y="726"/>
                    <a:pt x="11671" y="893"/>
                  </a:cubicBezTo>
                  <a:cubicBezTo>
                    <a:pt x="11325" y="1059"/>
                    <a:pt x="11014" y="1242"/>
                    <a:pt x="10677" y="1475"/>
                  </a:cubicBezTo>
                  <a:cubicBezTo>
                    <a:pt x="10339" y="1708"/>
                    <a:pt x="9974" y="1991"/>
                    <a:pt x="9614" y="2282"/>
                  </a:cubicBezTo>
                  <a:cubicBezTo>
                    <a:pt x="9253" y="2573"/>
                    <a:pt x="8897" y="2873"/>
                    <a:pt x="8560" y="3181"/>
                  </a:cubicBezTo>
                  <a:cubicBezTo>
                    <a:pt x="8222" y="3489"/>
                    <a:pt x="7903" y="3805"/>
                    <a:pt x="7597" y="4163"/>
                  </a:cubicBezTo>
                  <a:cubicBezTo>
                    <a:pt x="7291" y="4520"/>
                    <a:pt x="6999" y="4920"/>
                    <a:pt x="6707" y="5311"/>
                  </a:cubicBezTo>
                  <a:cubicBezTo>
                    <a:pt x="6415" y="5702"/>
                    <a:pt x="6123" y="6085"/>
                    <a:pt x="5845" y="6501"/>
                  </a:cubicBezTo>
                  <a:cubicBezTo>
                    <a:pt x="5567" y="6917"/>
                    <a:pt x="5302" y="7366"/>
                    <a:pt x="5042" y="7799"/>
                  </a:cubicBezTo>
                  <a:cubicBezTo>
                    <a:pt x="4782" y="8231"/>
                    <a:pt x="4526" y="8647"/>
                    <a:pt x="4294" y="9097"/>
                  </a:cubicBezTo>
                  <a:cubicBezTo>
                    <a:pt x="4061" y="9546"/>
                    <a:pt x="3851" y="10029"/>
                    <a:pt x="3637" y="10494"/>
                  </a:cubicBezTo>
                  <a:cubicBezTo>
                    <a:pt x="3422" y="10960"/>
                    <a:pt x="3203" y="11410"/>
                    <a:pt x="3002" y="11884"/>
                  </a:cubicBezTo>
                  <a:cubicBezTo>
                    <a:pt x="2802" y="12358"/>
                    <a:pt x="2619" y="12857"/>
                    <a:pt x="2423" y="13382"/>
                  </a:cubicBezTo>
                  <a:cubicBezTo>
                    <a:pt x="2227" y="13906"/>
                    <a:pt x="2017" y="14455"/>
                    <a:pt x="1834" y="14988"/>
                  </a:cubicBezTo>
                  <a:cubicBezTo>
                    <a:pt x="1652" y="15520"/>
                    <a:pt x="1497" y="16036"/>
                    <a:pt x="1341" y="16577"/>
                  </a:cubicBezTo>
                  <a:cubicBezTo>
                    <a:pt x="1186" y="17118"/>
                    <a:pt x="1031" y="17683"/>
                    <a:pt x="881" y="18241"/>
                  </a:cubicBezTo>
                  <a:cubicBezTo>
                    <a:pt x="730" y="18798"/>
                    <a:pt x="584" y="19347"/>
                    <a:pt x="438" y="19905"/>
                  </a:cubicBezTo>
                  <a:cubicBezTo>
                    <a:pt x="292" y="20462"/>
                    <a:pt x="146" y="21028"/>
                    <a:pt x="0" y="21594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35" name="Line"/>
            <p:cNvSpPr/>
            <p:nvPr/>
          </p:nvSpPr>
          <p:spPr>
            <a:xfrm>
              <a:off x="42775" y="2133491"/>
              <a:ext cx="113841" cy="1332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246" extrusionOk="0">
                  <a:moveTo>
                    <a:pt x="3515" y="4518"/>
                  </a:moveTo>
                  <a:cubicBezTo>
                    <a:pt x="2524" y="4349"/>
                    <a:pt x="1533" y="4180"/>
                    <a:pt x="939" y="3674"/>
                  </a:cubicBezTo>
                  <a:cubicBezTo>
                    <a:pt x="344" y="3168"/>
                    <a:pt x="146" y="2324"/>
                    <a:pt x="47" y="1480"/>
                  </a:cubicBezTo>
                  <a:cubicBezTo>
                    <a:pt x="-52" y="637"/>
                    <a:pt x="-52" y="-207"/>
                    <a:pt x="642" y="46"/>
                  </a:cubicBezTo>
                  <a:cubicBezTo>
                    <a:pt x="1335" y="299"/>
                    <a:pt x="2722" y="1649"/>
                    <a:pt x="5497" y="4518"/>
                  </a:cubicBezTo>
                  <a:cubicBezTo>
                    <a:pt x="8271" y="7387"/>
                    <a:pt x="12432" y="11774"/>
                    <a:pt x="14810" y="14390"/>
                  </a:cubicBezTo>
                  <a:cubicBezTo>
                    <a:pt x="17188" y="17006"/>
                    <a:pt x="17783" y="17849"/>
                    <a:pt x="18675" y="18862"/>
                  </a:cubicBezTo>
                  <a:cubicBezTo>
                    <a:pt x="19566" y="19874"/>
                    <a:pt x="20755" y="21056"/>
                    <a:pt x="21152" y="21224"/>
                  </a:cubicBezTo>
                  <a:cubicBezTo>
                    <a:pt x="21548" y="21393"/>
                    <a:pt x="21152" y="20549"/>
                    <a:pt x="20755" y="19706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36" name="Line"/>
            <p:cNvSpPr/>
            <p:nvPr/>
          </p:nvSpPr>
          <p:spPr>
            <a:xfrm>
              <a:off x="0" y="2085623"/>
              <a:ext cx="235892" cy="2693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7" h="21470" extrusionOk="0">
                  <a:moveTo>
                    <a:pt x="3567" y="2531"/>
                  </a:moveTo>
                  <a:cubicBezTo>
                    <a:pt x="3183" y="2278"/>
                    <a:pt x="2799" y="2025"/>
                    <a:pt x="2607" y="2152"/>
                  </a:cubicBezTo>
                  <a:cubicBezTo>
                    <a:pt x="2415" y="2278"/>
                    <a:pt x="2415" y="2784"/>
                    <a:pt x="2319" y="4177"/>
                  </a:cubicBezTo>
                  <a:cubicBezTo>
                    <a:pt x="2223" y="5569"/>
                    <a:pt x="2031" y="7847"/>
                    <a:pt x="1695" y="10209"/>
                  </a:cubicBezTo>
                  <a:cubicBezTo>
                    <a:pt x="1359" y="12572"/>
                    <a:pt x="879" y="15019"/>
                    <a:pt x="591" y="16664"/>
                  </a:cubicBezTo>
                  <a:cubicBezTo>
                    <a:pt x="303" y="18309"/>
                    <a:pt x="207" y="19153"/>
                    <a:pt x="111" y="19786"/>
                  </a:cubicBezTo>
                  <a:cubicBezTo>
                    <a:pt x="15" y="20419"/>
                    <a:pt x="-81" y="20841"/>
                    <a:pt x="111" y="21136"/>
                  </a:cubicBezTo>
                  <a:cubicBezTo>
                    <a:pt x="303" y="21431"/>
                    <a:pt x="783" y="21600"/>
                    <a:pt x="2127" y="21347"/>
                  </a:cubicBezTo>
                  <a:cubicBezTo>
                    <a:pt x="3471" y="21094"/>
                    <a:pt x="5679" y="20419"/>
                    <a:pt x="8223" y="19912"/>
                  </a:cubicBezTo>
                  <a:cubicBezTo>
                    <a:pt x="10767" y="19406"/>
                    <a:pt x="13647" y="19069"/>
                    <a:pt x="15567" y="18984"/>
                  </a:cubicBezTo>
                  <a:cubicBezTo>
                    <a:pt x="17487" y="18900"/>
                    <a:pt x="18447" y="19069"/>
                    <a:pt x="19119" y="19027"/>
                  </a:cubicBezTo>
                  <a:cubicBezTo>
                    <a:pt x="19791" y="18984"/>
                    <a:pt x="20175" y="18731"/>
                    <a:pt x="20511" y="18436"/>
                  </a:cubicBezTo>
                  <a:cubicBezTo>
                    <a:pt x="20847" y="18141"/>
                    <a:pt x="21135" y="17803"/>
                    <a:pt x="21279" y="17423"/>
                  </a:cubicBezTo>
                  <a:cubicBezTo>
                    <a:pt x="21423" y="17044"/>
                    <a:pt x="21423" y="16622"/>
                    <a:pt x="20607" y="15694"/>
                  </a:cubicBezTo>
                  <a:cubicBezTo>
                    <a:pt x="19791" y="14766"/>
                    <a:pt x="18159" y="13331"/>
                    <a:pt x="16095" y="11897"/>
                  </a:cubicBezTo>
                  <a:cubicBezTo>
                    <a:pt x="14031" y="10462"/>
                    <a:pt x="11535" y="9028"/>
                    <a:pt x="9759" y="7805"/>
                  </a:cubicBezTo>
                  <a:cubicBezTo>
                    <a:pt x="7983" y="6581"/>
                    <a:pt x="6927" y="5569"/>
                    <a:pt x="6159" y="4683"/>
                  </a:cubicBezTo>
                  <a:cubicBezTo>
                    <a:pt x="5391" y="3797"/>
                    <a:pt x="4911" y="3037"/>
                    <a:pt x="4671" y="2869"/>
                  </a:cubicBezTo>
                  <a:cubicBezTo>
                    <a:pt x="4431" y="2700"/>
                    <a:pt x="4431" y="3122"/>
                    <a:pt x="4479" y="4852"/>
                  </a:cubicBezTo>
                  <a:cubicBezTo>
                    <a:pt x="4527" y="6581"/>
                    <a:pt x="4623" y="9619"/>
                    <a:pt x="4767" y="11644"/>
                  </a:cubicBezTo>
                  <a:cubicBezTo>
                    <a:pt x="4911" y="13669"/>
                    <a:pt x="5103" y="14681"/>
                    <a:pt x="5247" y="15398"/>
                  </a:cubicBezTo>
                  <a:cubicBezTo>
                    <a:pt x="5391" y="16116"/>
                    <a:pt x="5487" y="16538"/>
                    <a:pt x="5535" y="16538"/>
                  </a:cubicBezTo>
                  <a:cubicBezTo>
                    <a:pt x="5583" y="16538"/>
                    <a:pt x="5583" y="16116"/>
                    <a:pt x="5535" y="14766"/>
                  </a:cubicBezTo>
                  <a:cubicBezTo>
                    <a:pt x="5487" y="13416"/>
                    <a:pt x="5391" y="11137"/>
                    <a:pt x="5343" y="9788"/>
                  </a:cubicBezTo>
                  <a:cubicBezTo>
                    <a:pt x="5295" y="8437"/>
                    <a:pt x="5295" y="8016"/>
                    <a:pt x="5391" y="7509"/>
                  </a:cubicBezTo>
                  <a:cubicBezTo>
                    <a:pt x="5487" y="7003"/>
                    <a:pt x="5679" y="6412"/>
                    <a:pt x="5775" y="6370"/>
                  </a:cubicBezTo>
                  <a:cubicBezTo>
                    <a:pt x="5871" y="6328"/>
                    <a:pt x="5871" y="6834"/>
                    <a:pt x="5919" y="8142"/>
                  </a:cubicBezTo>
                  <a:cubicBezTo>
                    <a:pt x="5967" y="9450"/>
                    <a:pt x="6063" y="11559"/>
                    <a:pt x="6159" y="12825"/>
                  </a:cubicBezTo>
                  <a:cubicBezTo>
                    <a:pt x="6255" y="14091"/>
                    <a:pt x="6351" y="14512"/>
                    <a:pt x="6543" y="15019"/>
                  </a:cubicBezTo>
                  <a:cubicBezTo>
                    <a:pt x="6735" y="15525"/>
                    <a:pt x="7023" y="16116"/>
                    <a:pt x="7263" y="16200"/>
                  </a:cubicBezTo>
                  <a:cubicBezTo>
                    <a:pt x="7503" y="16284"/>
                    <a:pt x="7695" y="15862"/>
                    <a:pt x="7839" y="14892"/>
                  </a:cubicBezTo>
                  <a:cubicBezTo>
                    <a:pt x="7983" y="13922"/>
                    <a:pt x="8079" y="12403"/>
                    <a:pt x="8127" y="11433"/>
                  </a:cubicBezTo>
                  <a:cubicBezTo>
                    <a:pt x="8175" y="10462"/>
                    <a:pt x="8175" y="10041"/>
                    <a:pt x="8271" y="10083"/>
                  </a:cubicBezTo>
                  <a:cubicBezTo>
                    <a:pt x="8367" y="10125"/>
                    <a:pt x="8559" y="10631"/>
                    <a:pt x="8751" y="11306"/>
                  </a:cubicBezTo>
                  <a:cubicBezTo>
                    <a:pt x="8943" y="11981"/>
                    <a:pt x="9135" y="12825"/>
                    <a:pt x="9327" y="13458"/>
                  </a:cubicBezTo>
                  <a:cubicBezTo>
                    <a:pt x="9519" y="14091"/>
                    <a:pt x="9711" y="14512"/>
                    <a:pt x="9951" y="14470"/>
                  </a:cubicBezTo>
                  <a:cubicBezTo>
                    <a:pt x="10191" y="14428"/>
                    <a:pt x="10479" y="13922"/>
                    <a:pt x="10671" y="13331"/>
                  </a:cubicBezTo>
                  <a:cubicBezTo>
                    <a:pt x="10863" y="12741"/>
                    <a:pt x="10959" y="12066"/>
                    <a:pt x="11151" y="11897"/>
                  </a:cubicBezTo>
                  <a:cubicBezTo>
                    <a:pt x="11343" y="11728"/>
                    <a:pt x="11631" y="12066"/>
                    <a:pt x="11967" y="12698"/>
                  </a:cubicBezTo>
                  <a:cubicBezTo>
                    <a:pt x="12303" y="13331"/>
                    <a:pt x="12687" y="14259"/>
                    <a:pt x="13023" y="14892"/>
                  </a:cubicBezTo>
                  <a:cubicBezTo>
                    <a:pt x="13359" y="15525"/>
                    <a:pt x="13647" y="15862"/>
                    <a:pt x="13887" y="15820"/>
                  </a:cubicBezTo>
                  <a:cubicBezTo>
                    <a:pt x="14127" y="15778"/>
                    <a:pt x="14319" y="15356"/>
                    <a:pt x="14415" y="14934"/>
                  </a:cubicBezTo>
                  <a:cubicBezTo>
                    <a:pt x="14511" y="14512"/>
                    <a:pt x="14511" y="14091"/>
                    <a:pt x="14511" y="13669"/>
                  </a:cubicBezTo>
                  <a:cubicBezTo>
                    <a:pt x="14511" y="13247"/>
                    <a:pt x="14511" y="12825"/>
                    <a:pt x="14655" y="12783"/>
                  </a:cubicBezTo>
                  <a:cubicBezTo>
                    <a:pt x="14799" y="12741"/>
                    <a:pt x="15087" y="13078"/>
                    <a:pt x="15567" y="13584"/>
                  </a:cubicBezTo>
                  <a:cubicBezTo>
                    <a:pt x="16047" y="14091"/>
                    <a:pt x="16719" y="14766"/>
                    <a:pt x="17487" y="15230"/>
                  </a:cubicBezTo>
                  <a:cubicBezTo>
                    <a:pt x="18255" y="15694"/>
                    <a:pt x="19119" y="15947"/>
                    <a:pt x="19839" y="16073"/>
                  </a:cubicBezTo>
                  <a:cubicBezTo>
                    <a:pt x="20559" y="16200"/>
                    <a:pt x="21135" y="16200"/>
                    <a:pt x="21327" y="15989"/>
                  </a:cubicBezTo>
                  <a:cubicBezTo>
                    <a:pt x="21519" y="15778"/>
                    <a:pt x="21327" y="15356"/>
                    <a:pt x="20655" y="14723"/>
                  </a:cubicBezTo>
                  <a:cubicBezTo>
                    <a:pt x="19983" y="14091"/>
                    <a:pt x="18831" y="13247"/>
                    <a:pt x="17631" y="12361"/>
                  </a:cubicBezTo>
                  <a:cubicBezTo>
                    <a:pt x="16431" y="11475"/>
                    <a:pt x="15183" y="10547"/>
                    <a:pt x="13839" y="9408"/>
                  </a:cubicBezTo>
                  <a:cubicBezTo>
                    <a:pt x="12495" y="8269"/>
                    <a:pt x="11055" y="6919"/>
                    <a:pt x="9759" y="5527"/>
                  </a:cubicBezTo>
                  <a:cubicBezTo>
                    <a:pt x="8463" y="4134"/>
                    <a:pt x="7311" y="2700"/>
                    <a:pt x="6543" y="1856"/>
                  </a:cubicBezTo>
                  <a:cubicBezTo>
                    <a:pt x="5775" y="1012"/>
                    <a:pt x="5391" y="759"/>
                    <a:pt x="5199" y="548"/>
                  </a:cubicBezTo>
                  <a:cubicBezTo>
                    <a:pt x="5007" y="337"/>
                    <a:pt x="5007" y="169"/>
                    <a:pt x="5007" y="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37" name="Line"/>
            <p:cNvSpPr/>
            <p:nvPr/>
          </p:nvSpPr>
          <p:spPr>
            <a:xfrm>
              <a:off x="2242361" y="1752587"/>
              <a:ext cx="476652" cy="6057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396" extrusionOk="0">
                  <a:moveTo>
                    <a:pt x="9346" y="3158"/>
                  </a:moveTo>
                  <a:cubicBezTo>
                    <a:pt x="8242" y="2184"/>
                    <a:pt x="7138" y="1209"/>
                    <a:pt x="6137" y="641"/>
                  </a:cubicBezTo>
                  <a:cubicBezTo>
                    <a:pt x="5137" y="72"/>
                    <a:pt x="4240" y="-90"/>
                    <a:pt x="3515" y="45"/>
                  </a:cubicBezTo>
                  <a:cubicBezTo>
                    <a:pt x="2790" y="181"/>
                    <a:pt x="2238" y="614"/>
                    <a:pt x="1652" y="1669"/>
                  </a:cubicBezTo>
                  <a:cubicBezTo>
                    <a:pt x="1065" y="2725"/>
                    <a:pt x="444" y="4403"/>
                    <a:pt x="168" y="6108"/>
                  </a:cubicBezTo>
                  <a:cubicBezTo>
                    <a:pt x="-108" y="7814"/>
                    <a:pt x="-39" y="9546"/>
                    <a:pt x="341" y="11116"/>
                  </a:cubicBezTo>
                  <a:cubicBezTo>
                    <a:pt x="720" y="12686"/>
                    <a:pt x="1410" y="14093"/>
                    <a:pt x="2273" y="15393"/>
                  </a:cubicBezTo>
                  <a:cubicBezTo>
                    <a:pt x="3135" y="16692"/>
                    <a:pt x="4171" y="17883"/>
                    <a:pt x="5516" y="18884"/>
                  </a:cubicBezTo>
                  <a:cubicBezTo>
                    <a:pt x="6862" y="19886"/>
                    <a:pt x="8518" y="20698"/>
                    <a:pt x="10243" y="21104"/>
                  </a:cubicBezTo>
                  <a:cubicBezTo>
                    <a:pt x="11969" y="21510"/>
                    <a:pt x="13763" y="21510"/>
                    <a:pt x="15557" y="20996"/>
                  </a:cubicBezTo>
                  <a:cubicBezTo>
                    <a:pt x="17351" y="20481"/>
                    <a:pt x="19146" y="19453"/>
                    <a:pt x="20181" y="18424"/>
                  </a:cubicBezTo>
                  <a:cubicBezTo>
                    <a:pt x="21216" y="17396"/>
                    <a:pt x="21492" y="16367"/>
                    <a:pt x="21457" y="15474"/>
                  </a:cubicBezTo>
                  <a:cubicBezTo>
                    <a:pt x="21423" y="14581"/>
                    <a:pt x="21078" y="13823"/>
                    <a:pt x="20733" y="13065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38" name="Line"/>
            <p:cNvSpPr/>
            <p:nvPr/>
          </p:nvSpPr>
          <p:spPr>
            <a:xfrm>
              <a:off x="2436153" y="1464933"/>
              <a:ext cx="694346" cy="613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5" extrusionOk="0">
                  <a:moveTo>
                    <a:pt x="0" y="0"/>
                  </a:moveTo>
                  <a:cubicBezTo>
                    <a:pt x="620" y="1293"/>
                    <a:pt x="1240" y="2586"/>
                    <a:pt x="1931" y="3905"/>
                  </a:cubicBezTo>
                  <a:cubicBezTo>
                    <a:pt x="2623" y="5225"/>
                    <a:pt x="3385" y="6572"/>
                    <a:pt x="4268" y="8161"/>
                  </a:cubicBezTo>
                  <a:cubicBezTo>
                    <a:pt x="5150" y="9750"/>
                    <a:pt x="6151" y="11581"/>
                    <a:pt x="7248" y="13170"/>
                  </a:cubicBezTo>
                  <a:cubicBezTo>
                    <a:pt x="8344" y="14759"/>
                    <a:pt x="9536" y="16106"/>
                    <a:pt x="10466" y="17372"/>
                  </a:cubicBezTo>
                  <a:cubicBezTo>
                    <a:pt x="11396" y="18637"/>
                    <a:pt x="12064" y="19822"/>
                    <a:pt x="12469" y="20550"/>
                  </a:cubicBezTo>
                  <a:cubicBezTo>
                    <a:pt x="12874" y="21277"/>
                    <a:pt x="13017" y="21546"/>
                    <a:pt x="12946" y="21573"/>
                  </a:cubicBezTo>
                  <a:cubicBezTo>
                    <a:pt x="12874" y="21600"/>
                    <a:pt x="12588" y="21385"/>
                    <a:pt x="12040" y="20577"/>
                  </a:cubicBezTo>
                  <a:cubicBezTo>
                    <a:pt x="11491" y="19769"/>
                    <a:pt x="10681" y="18368"/>
                    <a:pt x="9823" y="16779"/>
                  </a:cubicBezTo>
                  <a:cubicBezTo>
                    <a:pt x="8964" y="15190"/>
                    <a:pt x="8058" y="13412"/>
                    <a:pt x="7438" y="11743"/>
                  </a:cubicBezTo>
                  <a:cubicBezTo>
                    <a:pt x="6819" y="10073"/>
                    <a:pt x="6485" y="8511"/>
                    <a:pt x="6389" y="7353"/>
                  </a:cubicBezTo>
                  <a:cubicBezTo>
                    <a:pt x="6294" y="6195"/>
                    <a:pt x="6437" y="5440"/>
                    <a:pt x="7033" y="4794"/>
                  </a:cubicBezTo>
                  <a:cubicBezTo>
                    <a:pt x="7629" y="4148"/>
                    <a:pt x="8678" y="3609"/>
                    <a:pt x="9775" y="3286"/>
                  </a:cubicBezTo>
                  <a:cubicBezTo>
                    <a:pt x="10872" y="2963"/>
                    <a:pt x="12016" y="2855"/>
                    <a:pt x="13041" y="3097"/>
                  </a:cubicBezTo>
                  <a:cubicBezTo>
                    <a:pt x="14066" y="3340"/>
                    <a:pt x="14972" y="3932"/>
                    <a:pt x="15830" y="4848"/>
                  </a:cubicBezTo>
                  <a:cubicBezTo>
                    <a:pt x="16689" y="5764"/>
                    <a:pt x="17499" y="7002"/>
                    <a:pt x="18191" y="8430"/>
                  </a:cubicBezTo>
                  <a:cubicBezTo>
                    <a:pt x="18882" y="9857"/>
                    <a:pt x="19454" y="11473"/>
                    <a:pt x="20003" y="12874"/>
                  </a:cubicBezTo>
                  <a:cubicBezTo>
                    <a:pt x="20551" y="14274"/>
                    <a:pt x="21075" y="15459"/>
                    <a:pt x="21600" y="16644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39" name="Line"/>
            <p:cNvSpPr/>
            <p:nvPr/>
          </p:nvSpPr>
          <p:spPr>
            <a:xfrm>
              <a:off x="3070322" y="1248493"/>
              <a:ext cx="570590" cy="540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7" h="21263" extrusionOk="0">
                  <a:moveTo>
                    <a:pt x="710" y="12683"/>
                  </a:moveTo>
                  <a:cubicBezTo>
                    <a:pt x="2158" y="11416"/>
                    <a:pt x="3605" y="10149"/>
                    <a:pt x="5169" y="8972"/>
                  </a:cubicBezTo>
                  <a:cubicBezTo>
                    <a:pt x="6732" y="7796"/>
                    <a:pt x="8412" y="6710"/>
                    <a:pt x="9628" y="6016"/>
                  </a:cubicBezTo>
                  <a:cubicBezTo>
                    <a:pt x="10844" y="5322"/>
                    <a:pt x="11597" y="5020"/>
                    <a:pt x="12118" y="4870"/>
                  </a:cubicBezTo>
                  <a:cubicBezTo>
                    <a:pt x="12639" y="4719"/>
                    <a:pt x="12929" y="4719"/>
                    <a:pt x="12813" y="4779"/>
                  </a:cubicBezTo>
                  <a:cubicBezTo>
                    <a:pt x="12697" y="4839"/>
                    <a:pt x="12176" y="4960"/>
                    <a:pt x="11770" y="4960"/>
                  </a:cubicBezTo>
                  <a:cubicBezTo>
                    <a:pt x="11365" y="4960"/>
                    <a:pt x="11075" y="4839"/>
                    <a:pt x="10757" y="4417"/>
                  </a:cubicBezTo>
                  <a:cubicBezTo>
                    <a:pt x="10439" y="3995"/>
                    <a:pt x="10091" y="3271"/>
                    <a:pt x="9338" y="2456"/>
                  </a:cubicBezTo>
                  <a:cubicBezTo>
                    <a:pt x="8585" y="1642"/>
                    <a:pt x="7427" y="737"/>
                    <a:pt x="6269" y="314"/>
                  </a:cubicBezTo>
                  <a:cubicBezTo>
                    <a:pt x="5111" y="-108"/>
                    <a:pt x="3953" y="-48"/>
                    <a:pt x="3055" y="164"/>
                  </a:cubicBezTo>
                  <a:cubicBezTo>
                    <a:pt x="2158" y="375"/>
                    <a:pt x="1521" y="737"/>
                    <a:pt x="1086" y="1189"/>
                  </a:cubicBezTo>
                  <a:cubicBezTo>
                    <a:pt x="652" y="1642"/>
                    <a:pt x="420" y="2185"/>
                    <a:pt x="247" y="3271"/>
                  </a:cubicBezTo>
                  <a:cubicBezTo>
                    <a:pt x="73" y="4357"/>
                    <a:pt x="-43" y="5986"/>
                    <a:pt x="15" y="7524"/>
                  </a:cubicBezTo>
                  <a:cubicBezTo>
                    <a:pt x="73" y="9063"/>
                    <a:pt x="304" y="10511"/>
                    <a:pt x="855" y="11989"/>
                  </a:cubicBezTo>
                  <a:cubicBezTo>
                    <a:pt x="1405" y="13467"/>
                    <a:pt x="2273" y="14976"/>
                    <a:pt x="3547" y="16484"/>
                  </a:cubicBezTo>
                  <a:cubicBezTo>
                    <a:pt x="4821" y="17993"/>
                    <a:pt x="6501" y="19501"/>
                    <a:pt x="8180" y="20376"/>
                  </a:cubicBezTo>
                  <a:cubicBezTo>
                    <a:pt x="9859" y="21251"/>
                    <a:pt x="11539" y="21492"/>
                    <a:pt x="13131" y="21039"/>
                  </a:cubicBezTo>
                  <a:cubicBezTo>
                    <a:pt x="14724" y="20587"/>
                    <a:pt x="16229" y="19441"/>
                    <a:pt x="17619" y="18053"/>
                  </a:cubicBezTo>
                  <a:cubicBezTo>
                    <a:pt x="19009" y="16665"/>
                    <a:pt x="20283" y="15036"/>
                    <a:pt x="21557" y="13407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40" name="Line"/>
            <p:cNvSpPr/>
            <p:nvPr/>
          </p:nvSpPr>
          <p:spPr>
            <a:xfrm>
              <a:off x="3406397" y="828796"/>
              <a:ext cx="795509" cy="6575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51" extrusionOk="0">
                  <a:moveTo>
                    <a:pt x="0" y="8451"/>
                  </a:moveTo>
                  <a:cubicBezTo>
                    <a:pt x="832" y="9401"/>
                    <a:pt x="1665" y="10351"/>
                    <a:pt x="2414" y="11351"/>
                  </a:cubicBezTo>
                  <a:cubicBezTo>
                    <a:pt x="3163" y="12351"/>
                    <a:pt x="3829" y="13401"/>
                    <a:pt x="4724" y="14676"/>
                  </a:cubicBezTo>
                  <a:cubicBezTo>
                    <a:pt x="5618" y="15951"/>
                    <a:pt x="6742" y="17451"/>
                    <a:pt x="7595" y="18551"/>
                  </a:cubicBezTo>
                  <a:cubicBezTo>
                    <a:pt x="8449" y="19651"/>
                    <a:pt x="9031" y="20351"/>
                    <a:pt x="9385" y="20801"/>
                  </a:cubicBezTo>
                  <a:cubicBezTo>
                    <a:pt x="9739" y="21251"/>
                    <a:pt x="9864" y="21451"/>
                    <a:pt x="9843" y="21451"/>
                  </a:cubicBezTo>
                  <a:cubicBezTo>
                    <a:pt x="9822" y="21451"/>
                    <a:pt x="9655" y="21251"/>
                    <a:pt x="9177" y="20576"/>
                  </a:cubicBezTo>
                  <a:cubicBezTo>
                    <a:pt x="8698" y="19901"/>
                    <a:pt x="7908" y="18751"/>
                    <a:pt x="7075" y="17576"/>
                  </a:cubicBezTo>
                  <a:cubicBezTo>
                    <a:pt x="6243" y="16401"/>
                    <a:pt x="5369" y="15201"/>
                    <a:pt x="4682" y="13876"/>
                  </a:cubicBezTo>
                  <a:cubicBezTo>
                    <a:pt x="3995" y="12551"/>
                    <a:pt x="3496" y="11101"/>
                    <a:pt x="3309" y="9951"/>
                  </a:cubicBezTo>
                  <a:cubicBezTo>
                    <a:pt x="3121" y="8801"/>
                    <a:pt x="3246" y="7951"/>
                    <a:pt x="3621" y="7176"/>
                  </a:cubicBezTo>
                  <a:cubicBezTo>
                    <a:pt x="3995" y="6401"/>
                    <a:pt x="4620" y="5701"/>
                    <a:pt x="5348" y="5601"/>
                  </a:cubicBezTo>
                  <a:cubicBezTo>
                    <a:pt x="6076" y="5501"/>
                    <a:pt x="6909" y="6001"/>
                    <a:pt x="7928" y="6826"/>
                  </a:cubicBezTo>
                  <a:cubicBezTo>
                    <a:pt x="8948" y="7651"/>
                    <a:pt x="10155" y="8801"/>
                    <a:pt x="11154" y="9926"/>
                  </a:cubicBezTo>
                  <a:cubicBezTo>
                    <a:pt x="12153" y="11051"/>
                    <a:pt x="12943" y="12151"/>
                    <a:pt x="13443" y="12976"/>
                  </a:cubicBezTo>
                  <a:cubicBezTo>
                    <a:pt x="13942" y="13801"/>
                    <a:pt x="14150" y="14351"/>
                    <a:pt x="14338" y="14801"/>
                  </a:cubicBezTo>
                  <a:cubicBezTo>
                    <a:pt x="14525" y="15251"/>
                    <a:pt x="14691" y="15601"/>
                    <a:pt x="14650" y="15551"/>
                  </a:cubicBezTo>
                  <a:cubicBezTo>
                    <a:pt x="14608" y="15501"/>
                    <a:pt x="14358" y="15051"/>
                    <a:pt x="13942" y="14226"/>
                  </a:cubicBezTo>
                  <a:cubicBezTo>
                    <a:pt x="13526" y="13401"/>
                    <a:pt x="12943" y="12201"/>
                    <a:pt x="12257" y="10776"/>
                  </a:cubicBezTo>
                  <a:cubicBezTo>
                    <a:pt x="11570" y="9351"/>
                    <a:pt x="10779" y="7701"/>
                    <a:pt x="10301" y="6151"/>
                  </a:cubicBezTo>
                  <a:cubicBezTo>
                    <a:pt x="9822" y="4601"/>
                    <a:pt x="9655" y="3151"/>
                    <a:pt x="9635" y="2201"/>
                  </a:cubicBezTo>
                  <a:cubicBezTo>
                    <a:pt x="9614" y="1251"/>
                    <a:pt x="9739" y="801"/>
                    <a:pt x="10259" y="451"/>
                  </a:cubicBezTo>
                  <a:cubicBezTo>
                    <a:pt x="10779" y="101"/>
                    <a:pt x="11695" y="-149"/>
                    <a:pt x="12777" y="101"/>
                  </a:cubicBezTo>
                  <a:cubicBezTo>
                    <a:pt x="13859" y="351"/>
                    <a:pt x="15108" y="1101"/>
                    <a:pt x="16273" y="2151"/>
                  </a:cubicBezTo>
                  <a:cubicBezTo>
                    <a:pt x="17438" y="3201"/>
                    <a:pt x="18520" y="4551"/>
                    <a:pt x="19290" y="5801"/>
                  </a:cubicBezTo>
                  <a:cubicBezTo>
                    <a:pt x="20060" y="7051"/>
                    <a:pt x="20518" y="8201"/>
                    <a:pt x="20851" y="8926"/>
                  </a:cubicBezTo>
                  <a:cubicBezTo>
                    <a:pt x="21184" y="9651"/>
                    <a:pt x="21392" y="9951"/>
                    <a:pt x="21600" y="10251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41" name="Line"/>
            <p:cNvSpPr/>
            <p:nvPr/>
          </p:nvSpPr>
          <p:spPr>
            <a:xfrm>
              <a:off x="4082348" y="614245"/>
              <a:ext cx="291802" cy="355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9" h="21522" extrusionOk="0">
                  <a:moveTo>
                    <a:pt x="0" y="0"/>
                  </a:moveTo>
                  <a:cubicBezTo>
                    <a:pt x="2036" y="1761"/>
                    <a:pt x="4071" y="3523"/>
                    <a:pt x="6107" y="5330"/>
                  </a:cubicBezTo>
                  <a:cubicBezTo>
                    <a:pt x="8142" y="7138"/>
                    <a:pt x="10178" y="8992"/>
                    <a:pt x="12440" y="11356"/>
                  </a:cubicBezTo>
                  <a:cubicBezTo>
                    <a:pt x="14702" y="13720"/>
                    <a:pt x="17190" y="16594"/>
                    <a:pt x="18603" y="18263"/>
                  </a:cubicBezTo>
                  <a:cubicBezTo>
                    <a:pt x="20017" y="19931"/>
                    <a:pt x="20356" y="20395"/>
                    <a:pt x="20695" y="20812"/>
                  </a:cubicBezTo>
                  <a:cubicBezTo>
                    <a:pt x="21035" y="21229"/>
                    <a:pt x="21374" y="21600"/>
                    <a:pt x="21487" y="21507"/>
                  </a:cubicBezTo>
                  <a:cubicBezTo>
                    <a:pt x="21600" y="21415"/>
                    <a:pt x="21487" y="20858"/>
                    <a:pt x="21148" y="19978"/>
                  </a:cubicBezTo>
                  <a:cubicBezTo>
                    <a:pt x="20808" y="19097"/>
                    <a:pt x="20243" y="17892"/>
                    <a:pt x="19677" y="16687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42" name="Line"/>
            <p:cNvSpPr/>
            <p:nvPr/>
          </p:nvSpPr>
          <p:spPr>
            <a:xfrm>
              <a:off x="4261682" y="378073"/>
              <a:ext cx="459533" cy="522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4" h="21450" extrusionOk="0">
                  <a:moveTo>
                    <a:pt x="0" y="7625"/>
                  </a:moveTo>
                  <a:cubicBezTo>
                    <a:pt x="287" y="8317"/>
                    <a:pt x="574" y="9010"/>
                    <a:pt x="1507" y="10175"/>
                  </a:cubicBezTo>
                  <a:cubicBezTo>
                    <a:pt x="2440" y="11340"/>
                    <a:pt x="4019" y="12978"/>
                    <a:pt x="5561" y="14709"/>
                  </a:cubicBezTo>
                  <a:cubicBezTo>
                    <a:pt x="7104" y="16441"/>
                    <a:pt x="8611" y="18267"/>
                    <a:pt x="9472" y="19306"/>
                  </a:cubicBezTo>
                  <a:cubicBezTo>
                    <a:pt x="10334" y="20345"/>
                    <a:pt x="10549" y="20597"/>
                    <a:pt x="10764" y="20881"/>
                  </a:cubicBezTo>
                  <a:cubicBezTo>
                    <a:pt x="10979" y="21164"/>
                    <a:pt x="11195" y="21479"/>
                    <a:pt x="11159" y="21448"/>
                  </a:cubicBezTo>
                  <a:cubicBezTo>
                    <a:pt x="11123" y="21416"/>
                    <a:pt x="10836" y="21038"/>
                    <a:pt x="10011" y="19999"/>
                  </a:cubicBezTo>
                  <a:cubicBezTo>
                    <a:pt x="9185" y="18960"/>
                    <a:pt x="7822" y="17260"/>
                    <a:pt x="6494" y="15308"/>
                  </a:cubicBezTo>
                  <a:cubicBezTo>
                    <a:pt x="5167" y="13355"/>
                    <a:pt x="3875" y="11151"/>
                    <a:pt x="3086" y="9168"/>
                  </a:cubicBezTo>
                  <a:cubicBezTo>
                    <a:pt x="2296" y="7184"/>
                    <a:pt x="2009" y="5421"/>
                    <a:pt x="1973" y="4161"/>
                  </a:cubicBezTo>
                  <a:cubicBezTo>
                    <a:pt x="1938" y="2902"/>
                    <a:pt x="2153" y="2146"/>
                    <a:pt x="3014" y="1485"/>
                  </a:cubicBezTo>
                  <a:cubicBezTo>
                    <a:pt x="3875" y="824"/>
                    <a:pt x="5382" y="257"/>
                    <a:pt x="6889" y="68"/>
                  </a:cubicBezTo>
                  <a:cubicBezTo>
                    <a:pt x="8396" y="-121"/>
                    <a:pt x="9903" y="68"/>
                    <a:pt x="11302" y="824"/>
                  </a:cubicBezTo>
                  <a:cubicBezTo>
                    <a:pt x="12702" y="1579"/>
                    <a:pt x="13993" y="2902"/>
                    <a:pt x="15500" y="4634"/>
                  </a:cubicBezTo>
                  <a:cubicBezTo>
                    <a:pt x="17007" y="6365"/>
                    <a:pt x="18730" y="8506"/>
                    <a:pt x="19734" y="9703"/>
                  </a:cubicBezTo>
                  <a:cubicBezTo>
                    <a:pt x="20739" y="10899"/>
                    <a:pt x="21026" y="11151"/>
                    <a:pt x="21241" y="11466"/>
                  </a:cubicBezTo>
                  <a:cubicBezTo>
                    <a:pt x="21456" y="11781"/>
                    <a:pt x="21600" y="12159"/>
                    <a:pt x="21456" y="12285"/>
                  </a:cubicBezTo>
                  <a:cubicBezTo>
                    <a:pt x="21313" y="12411"/>
                    <a:pt x="20882" y="12285"/>
                    <a:pt x="20452" y="12159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43" name="Line"/>
            <p:cNvSpPr/>
            <p:nvPr/>
          </p:nvSpPr>
          <p:spPr>
            <a:xfrm>
              <a:off x="4004177" y="342945"/>
              <a:ext cx="4599" cy="45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4400" y="7200"/>
                    <a:pt x="7200" y="14400"/>
                    <a:pt x="0" y="216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44" name="Line"/>
            <p:cNvSpPr/>
            <p:nvPr/>
          </p:nvSpPr>
          <p:spPr>
            <a:xfrm>
              <a:off x="2623754" y="312558"/>
              <a:ext cx="531236" cy="5967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68" extrusionOk="0">
                  <a:moveTo>
                    <a:pt x="0" y="5836"/>
                  </a:moveTo>
                  <a:cubicBezTo>
                    <a:pt x="712" y="8065"/>
                    <a:pt x="1424" y="10295"/>
                    <a:pt x="2334" y="12281"/>
                  </a:cubicBezTo>
                  <a:cubicBezTo>
                    <a:pt x="3244" y="14267"/>
                    <a:pt x="4352" y="16008"/>
                    <a:pt x="5736" y="17437"/>
                  </a:cubicBezTo>
                  <a:cubicBezTo>
                    <a:pt x="7121" y="18865"/>
                    <a:pt x="8782" y="19980"/>
                    <a:pt x="10325" y="20642"/>
                  </a:cubicBezTo>
                  <a:cubicBezTo>
                    <a:pt x="11868" y="21304"/>
                    <a:pt x="13292" y="21513"/>
                    <a:pt x="14242" y="21269"/>
                  </a:cubicBezTo>
                  <a:cubicBezTo>
                    <a:pt x="15191" y="21025"/>
                    <a:pt x="15666" y="20328"/>
                    <a:pt x="15982" y="18900"/>
                  </a:cubicBezTo>
                  <a:cubicBezTo>
                    <a:pt x="16299" y="17472"/>
                    <a:pt x="16457" y="15312"/>
                    <a:pt x="16220" y="13221"/>
                  </a:cubicBezTo>
                  <a:cubicBezTo>
                    <a:pt x="15982" y="11131"/>
                    <a:pt x="15349" y="9110"/>
                    <a:pt x="14558" y="7264"/>
                  </a:cubicBezTo>
                  <a:cubicBezTo>
                    <a:pt x="13767" y="5418"/>
                    <a:pt x="12818" y="3745"/>
                    <a:pt x="12224" y="2770"/>
                  </a:cubicBezTo>
                  <a:cubicBezTo>
                    <a:pt x="11631" y="1794"/>
                    <a:pt x="11393" y="1516"/>
                    <a:pt x="11196" y="1098"/>
                  </a:cubicBezTo>
                  <a:cubicBezTo>
                    <a:pt x="10998" y="679"/>
                    <a:pt x="10840" y="122"/>
                    <a:pt x="10800" y="18"/>
                  </a:cubicBezTo>
                  <a:cubicBezTo>
                    <a:pt x="10760" y="-87"/>
                    <a:pt x="10840" y="261"/>
                    <a:pt x="11393" y="1132"/>
                  </a:cubicBezTo>
                  <a:cubicBezTo>
                    <a:pt x="11947" y="2003"/>
                    <a:pt x="12976" y="3397"/>
                    <a:pt x="14242" y="5208"/>
                  </a:cubicBezTo>
                  <a:cubicBezTo>
                    <a:pt x="15508" y="7020"/>
                    <a:pt x="17011" y="9250"/>
                    <a:pt x="18277" y="10678"/>
                  </a:cubicBezTo>
                  <a:cubicBezTo>
                    <a:pt x="19543" y="12107"/>
                    <a:pt x="20571" y="12734"/>
                    <a:pt x="21600" y="13361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45" name="Line"/>
            <p:cNvSpPr/>
            <p:nvPr/>
          </p:nvSpPr>
          <p:spPr>
            <a:xfrm>
              <a:off x="3020721" y="0"/>
              <a:ext cx="671340" cy="5708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09" extrusionOk="0">
                  <a:moveTo>
                    <a:pt x="0" y="7763"/>
                  </a:moveTo>
                  <a:cubicBezTo>
                    <a:pt x="0" y="8128"/>
                    <a:pt x="0" y="8493"/>
                    <a:pt x="313" y="9004"/>
                  </a:cubicBezTo>
                  <a:cubicBezTo>
                    <a:pt x="626" y="9514"/>
                    <a:pt x="1252" y="10171"/>
                    <a:pt x="2379" y="11448"/>
                  </a:cubicBezTo>
                  <a:cubicBezTo>
                    <a:pt x="3506" y="12725"/>
                    <a:pt x="5134" y="14623"/>
                    <a:pt x="6417" y="16264"/>
                  </a:cubicBezTo>
                  <a:cubicBezTo>
                    <a:pt x="7701" y="17906"/>
                    <a:pt x="8640" y="19293"/>
                    <a:pt x="9235" y="20168"/>
                  </a:cubicBezTo>
                  <a:cubicBezTo>
                    <a:pt x="9830" y="21044"/>
                    <a:pt x="10080" y="21409"/>
                    <a:pt x="10017" y="21409"/>
                  </a:cubicBezTo>
                  <a:cubicBezTo>
                    <a:pt x="9955" y="21409"/>
                    <a:pt x="9579" y="21044"/>
                    <a:pt x="8640" y="19986"/>
                  </a:cubicBezTo>
                  <a:cubicBezTo>
                    <a:pt x="7701" y="18928"/>
                    <a:pt x="6198" y="17177"/>
                    <a:pt x="4883" y="15352"/>
                  </a:cubicBezTo>
                  <a:cubicBezTo>
                    <a:pt x="3569" y="13528"/>
                    <a:pt x="2442" y="11631"/>
                    <a:pt x="1910" y="9697"/>
                  </a:cubicBezTo>
                  <a:cubicBezTo>
                    <a:pt x="1377" y="7763"/>
                    <a:pt x="1440" y="5793"/>
                    <a:pt x="1972" y="4260"/>
                  </a:cubicBezTo>
                  <a:cubicBezTo>
                    <a:pt x="2504" y="2728"/>
                    <a:pt x="3506" y="1633"/>
                    <a:pt x="4633" y="904"/>
                  </a:cubicBezTo>
                  <a:cubicBezTo>
                    <a:pt x="5760" y="174"/>
                    <a:pt x="7012" y="-191"/>
                    <a:pt x="8327" y="101"/>
                  </a:cubicBezTo>
                  <a:cubicBezTo>
                    <a:pt x="9642" y="393"/>
                    <a:pt x="11019" y="1341"/>
                    <a:pt x="12490" y="2728"/>
                  </a:cubicBezTo>
                  <a:cubicBezTo>
                    <a:pt x="13962" y="4114"/>
                    <a:pt x="15527" y="5939"/>
                    <a:pt x="16936" y="7763"/>
                  </a:cubicBezTo>
                  <a:cubicBezTo>
                    <a:pt x="18344" y="9587"/>
                    <a:pt x="19597" y="11412"/>
                    <a:pt x="20348" y="12433"/>
                  </a:cubicBezTo>
                  <a:cubicBezTo>
                    <a:pt x="21099" y="13455"/>
                    <a:pt x="21350" y="13674"/>
                    <a:pt x="21600" y="13893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659" name="Drawing"/>
          <p:cNvGrpSpPr/>
          <p:nvPr/>
        </p:nvGrpSpPr>
        <p:grpSpPr>
          <a:xfrm>
            <a:off x="12621190" y="8357413"/>
            <a:ext cx="2831116" cy="1981114"/>
            <a:chOff x="0" y="0"/>
            <a:chExt cx="2831115" cy="1981113"/>
          </a:xfrm>
        </p:grpSpPr>
        <p:sp>
          <p:nvSpPr>
            <p:cNvPr id="647" name="Line"/>
            <p:cNvSpPr/>
            <p:nvPr/>
          </p:nvSpPr>
          <p:spPr>
            <a:xfrm>
              <a:off x="932014" y="883650"/>
              <a:ext cx="285096" cy="524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045" y="1579"/>
                    <a:pt x="2090" y="3158"/>
                    <a:pt x="3948" y="4895"/>
                  </a:cubicBezTo>
                  <a:cubicBezTo>
                    <a:pt x="5806" y="6632"/>
                    <a:pt x="8477" y="8526"/>
                    <a:pt x="10858" y="10421"/>
                  </a:cubicBezTo>
                  <a:cubicBezTo>
                    <a:pt x="13239" y="12316"/>
                    <a:pt x="15329" y="14211"/>
                    <a:pt x="17013" y="15884"/>
                  </a:cubicBezTo>
                  <a:cubicBezTo>
                    <a:pt x="18697" y="17558"/>
                    <a:pt x="19974" y="19011"/>
                    <a:pt x="20671" y="19926"/>
                  </a:cubicBezTo>
                  <a:cubicBezTo>
                    <a:pt x="21368" y="20842"/>
                    <a:pt x="21484" y="21221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48" name="Line"/>
            <p:cNvSpPr/>
            <p:nvPr/>
          </p:nvSpPr>
          <p:spPr>
            <a:xfrm>
              <a:off x="887263" y="594326"/>
              <a:ext cx="519884" cy="5606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5" h="21527" extrusionOk="0">
                  <a:moveTo>
                    <a:pt x="709" y="9697"/>
                  </a:moveTo>
                  <a:cubicBezTo>
                    <a:pt x="456" y="9520"/>
                    <a:pt x="202" y="9344"/>
                    <a:pt x="76" y="9108"/>
                  </a:cubicBezTo>
                  <a:cubicBezTo>
                    <a:pt x="-51" y="8873"/>
                    <a:pt x="-51" y="8579"/>
                    <a:pt x="329" y="7696"/>
                  </a:cubicBezTo>
                  <a:cubicBezTo>
                    <a:pt x="709" y="6813"/>
                    <a:pt x="1469" y="5342"/>
                    <a:pt x="2578" y="4047"/>
                  </a:cubicBezTo>
                  <a:cubicBezTo>
                    <a:pt x="3686" y="2752"/>
                    <a:pt x="5143" y="1634"/>
                    <a:pt x="6537" y="928"/>
                  </a:cubicBezTo>
                  <a:cubicBezTo>
                    <a:pt x="7930" y="221"/>
                    <a:pt x="9260" y="-73"/>
                    <a:pt x="10907" y="15"/>
                  </a:cubicBezTo>
                  <a:cubicBezTo>
                    <a:pt x="12554" y="104"/>
                    <a:pt x="14518" y="574"/>
                    <a:pt x="16070" y="1281"/>
                  </a:cubicBezTo>
                  <a:cubicBezTo>
                    <a:pt x="17622" y="1987"/>
                    <a:pt x="18762" y="2929"/>
                    <a:pt x="19585" y="3959"/>
                  </a:cubicBezTo>
                  <a:cubicBezTo>
                    <a:pt x="20409" y="4989"/>
                    <a:pt x="20916" y="6107"/>
                    <a:pt x="21201" y="7343"/>
                  </a:cubicBezTo>
                  <a:cubicBezTo>
                    <a:pt x="21486" y="8579"/>
                    <a:pt x="21549" y="9932"/>
                    <a:pt x="21422" y="11316"/>
                  </a:cubicBezTo>
                  <a:cubicBezTo>
                    <a:pt x="21296" y="12699"/>
                    <a:pt x="20979" y="14111"/>
                    <a:pt x="20092" y="15377"/>
                  </a:cubicBezTo>
                  <a:cubicBezTo>
                    <a:pt x="19205" y="16642"/>
                    <a:pt x="17748" y="17760"/>
                    <a:pt x="16228" y="18643"/>
                  </a:cubicBezTo>
                  <a:cubicBezTo>
                    <a:pt x="14708" y="19526"/>
                    <a:pt x="13124" y="20173"/>
                    <a:pt x="11699" y="20615"/>
                  </a:cubicBezTo>
                  <a:cubicBezTo>
                    <a:pt x="10274" y="21056"/>
                    <a:pt x="9007" y="21292"/>
                    <a:pt x="7740" y="21527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49" name="Line"/>
            <p:cNvSpPr/>
            <p:nvPr/>
          </p:nvSpPr>
          <p:spPr>
            <a:xfrm>
              <a:off x="1558138" y="682164"/>
              <a:ext cx="389745" cy="520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4" h="21399" extrusionOk="0">
                  <a:moveTo>
                    <a:pt x="2996" y="1476"/>
                  </a:moveTo>
                  <a:cubicBezTo>
                    <a:pt x="2153" y="2106"/>
                    <a:pt x="1309" y="2736"/>
                    <a:pt x="803" y="3775"/>
                  </a:cubicBezTo>
                  <a:cubicBezTo>
                    <a:pt x="296" y="4814"/>
                    <a:pt x="128" y="6262"/>
                    <a:pt x="43" y="8152"/>
                  </a:cubicBezTo>
                  <a:cubicBezTo>
                    <a:pt x="-41" y="10041"/>
                    <a:pt x="-41" y="12371"/>
                    <a:pt x="423" y="14260"/>
                  </a:cubicBezTo>
                  <a:cubicBezTo>
                    <a:pt x="887" y="16149"/>
                    <a:pt x="1815" y="17598"/>
                    <a:pt x="3292" y="18700"/>
                  </a:cubicBezTo>
                  <a:cubicBezTo>
                    <a:pt x="4768" y="19802"/>
                    <a:pt x="6793" y="20557"/>
                    <a:pt x="8650" y="20998"/>
                  </a:cubicBezTo>
                  <a:cubicBezTo>
                    <a:pt x="10506" y="21439"/>
                    <a:pt x="12193" y="21565"/>
                    <a:pt x="13923" y="21124"/>
                  </a:cubicBezTo>
                  <a:cubicBezTo>
                    <a:pt x="15653" y="20683"/>
                    <a:pt x="17425" y="19676"/>
                    <a:pt x="18648" y="18574"/>
                  </a:cubicBezTo>
                  <a:cubicBezTo>
                    <a:pt x="19871" y="17472"/>
                    <a:pt x="20547" y="16275"/>
                    <a:pt x="20968" y="14921"/>
                  </a:cubicBezTo>
                  <a:cubicBezTo>
                    <a:pt x="21390" y="13567"/>
                    <a:pt x="21559" y="12056"/>
                    <a:pt x="21390" y="10482"/>
                  </a:cubicBezTo>
                  <a:cubicBezTo>
                    <a:pt x="21222" y="8907"/>
                    <a:pt x="20715" y="7270"/>
                    <a:pt x="20082" y="6010"/>
                  </a:cubicBezTo>
                  <a:cubicBezTo>
                    <a:pt x="19450" y="4751"/>
                    <a:pt x="18690" y="3869"/>
                    <a:pt x="17467" y="3145"/>
                  </a:cubicBezTo>
                  <a:cubicBezTo>
                    <a:pt x="16243" y="2421"/>
                    <a:pt x="14556" y="1854"/>
                    <a:pt x="13375" y="1350"/>
                  </a:cubicBezTo>
                  <a:cubicBezTo>
                    <a:pt x="12193" y="847"/>
                    <a:pt x="11518" y="406"/>
                    <a:pt x="10421" y="185"/>
                  </a:cubicBezTo>
                  <a:cubicBezTo>
                    <a:pt x="9325" y="-35"/>
                    <a:pt x="7806" y="-35"/>
                    <a:pt x="6371" y="59"/>
                  </a:cubicBezTo>
                  <a:cubicBezTo>
                    <a:pt x="4937" y="154"/>
                    <a:pt x="3587" y="343"/>
                    <a:pt x="2237" y="532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50" name="Line"/>
            <p:cNvSpPr/>
            <p:nvPr/>
          </p:nvSpPr>
          <p:spPr>
            <a:xfrm>
              <a:off x="1929848" y="433086"/>
              <a:ext cx="616174" cy="464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01" extrusionOk="0">
                  <a:moveTo>
                    <a:pt x="0" y="5503"/>
                  </a:moveTo>
                  <a:cubicBezTo>
                    <a:pt x="1182" y="7550"/>
                    <a:pt x="2364" y="9597"/>
                    <a:pt x="3546" y="11538"/>
                  </a:cubicBezTo>
                  <a:cubicBezTo>
                    <a:pt x="4728" y="13480"/>
                    <a:pt x="5910" y="15315"/>
                    <a:pt x="6904" y="16832"/>
                  </a:cubicBezTo>
                  <a:cubicBezTo>
                    <a:pt x="7899" y="18350"/>
                    <a:pt x="8704" y="19550"/>
                    <a:pt x="9188" y="20291"/>
                  </a:cubicBezTo>
                  <a:cubicBezTo>
                    <a:pt x="9672" y="21032"/>
                    <a:pt x="9833" y="21315"/>
                    <a:pt x="9779" y="21385"/>
                  </a:cubicBezTo>
                  <a:cubicBezTo>
                    <a:pt x="9725" y="21456"/>
                    <a:pt x="9457" y="21315"/>
                    <a:pt x="8919" y="20468"/>
                  </a:cubicBezTo>
                  <a:cubicBezTo>
                    <a:pt x="8382" y="19621"/>
                    <a:pt x="7576" y="18068"/>
                    <a:pt x="6770" y="16268"/>
                  </a:cubicBezTo>
                  <a:cubicBezTo>
                    <a:pt x="5964" y="14468"/>
                    <a:pt x="5158" y="12421"/>
                    <a:pt x="4621" y="10444"/>
                  </a:cubicBezTo>
                  <a:cubicBezTo>
                    <a:pt x="4084" y="8468"/>
                    <a:pt x="3815" y="6562"/>
                    <a:pt x="3815" y="5221"/>
                  </a:cubicBezTo>
                  <a:cubicBezTo>
                    <a:pt x="3815" y="3880"/>
                    <a:pt x="4084" y="3103"/>
                    <a:pt x="4701" y="2327"/>
                  </a:cubicBezTo>
                  <a:cubicBezTo>
                    <a:pt x="5319" y="1550"/>
                    <a:pt x="6287" y="774"/>
                    <a:pt x="7576" y="350"/>
                  </a:cubicBezTo>
                  <a:cubicBezTo>
                    <a:pt x="8866" y="-73"/>
                    <a:pt x="10478" y="-144"/>
                    <a:pt x="11875" y="315"/>
                  </a:cubicBezTo>
                  <a:cubicBezTo>
                    <a:pt x="13272" y="774"/>
                    <a:pt x="14454" y="1762"/>
                    <a:pt x="15636" y="3103"/>
                  </a:cubicBezTo>
                  <a:cubicBezTo>
                    <a:pt x="16818" y="4444"/>
                    <a:pt x="18000" y="6138"/>
                    <a:pt x="18913" y="7797"/>
                  </a:cubicBezTo>
                  <a:cubicBezTo>
                    <a:pt x="19827" y="9456"/>
                    <a:pt x="20472" y="11080"/>
                    <a:pt x="20848" y="12103"/>
                  </a:cubicBezTo>
                  <a:cubicBezTo>
                    <a:pt x="21224" y="13127"/>
                    <a:pt x="21331" y="13550"/>
                    <a:pt x="21412" y="13727"/>
                  </a:cubicBezTo>
                  <a:cubicBezTo>
                    <a:pt x="21493" y="13903"/>
                    <a:pt x="21546" y="13832"/>
                    <a:pt x="21600" y="13762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51" name="Line"/>
            <p:cNvSpPr/>
            <p:nvPr/>
          </p:nvSpPr>
          <p:spPr>
            <a:xfrm>
              <a:off x="2481643" y="14569"/>
              <a:ext cx="349473" cy="574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516" y="1037"/>
                    <a:pt x="3032" y="2074"/>
                    <a:pt x="4642" y="3514"/>
                  </a:cubicBezTo>
                  <a:cubicBezTo>
                    <a:pt x="6253" y="4954"/>
                    <a:pt x="7958" y="6797"/>
                    <a:pt x="9758" y="8640"/>
                  </a:cubicBezTo>
                  <a:cubicBezTo>
                    <a:pt x="11558" y="10483"/>
                    <a:pt x="13453" y="12326"/>
                    <a:pt x="15253" y="14198"/>
                  </a:cubicBezTo>
                  <a:cubicBezTo>
                    <a:pt x="17053" y="16070"/>
                    <a:pt x="18758" y="17971"/>
                    <a:pt x="19800" y="19181"/>
                  </a:cubicBezTo>
                  <a:cubicBezTo>
                    <a:pt x="20842" y="20390"/>
                    <a:pt x="21221" y="20909"/>
                    <a:pt x="21411" y="21197"/>
                  </a:cubicBezTo>
                  <a:cubicBezTo>
                    <a:pt x="21600" y="21485"/>
                    <a:pt x="21600" y="21542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52" name="Line"/>
            <p:cNvSpPr/>
            <p:nvPr/>
          </p:nvSpPr>
          <p:spPr>
            <a:xfrm>
              <a:off x="2578208" y="216895"/>
              <a:ext cx="206925" cy="919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6080" y="15840"/>
                    <a:pt x="12160" y="10080"/>
                    <a:pt x="15760" y="6480"/>
                  </a:cubicBezTo>
                  <a:cubicBezTo>
                    <a:pt x="19360" y="2880"/>
                    <a:pt x="20480" y="1440"/>
                    <a:pt x="21600" y="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53" name="Line"/>
            <p:cNvSpPr/>
            <p:nvPr/>
          </p:nvSpPr>
          <p:spPr>
            <a:xfrm>
              <a:off x="334234" y="1049189"/>
              <a:ext cx="358669" cy="6621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20585" y="100"/>
                    <a:pt x="19569" y="200"/>
                    <a:pt x="18415" y="500"/>
                  </a:cubicBezTo>
                  <a:cubicBezTo>
                    <a:pt x="17262" y="800"/>
                    <a:pt x="15969" y="1300"/>
                    <a:pt x="14446" y="2150"/>
                  </a:cubicBezTo>
                  <a:cubicBezTo>
                    <a:pt x="12923" y="3000"/>
                    <a:pt x="11169" y="4200"/>
                    <a:pt x="9369" y="5450"/>
                  </a:cubicBezTo>
                  <a:cubicBezTo>
                    <a:pt x="7569" y="6700"/>
                    <a:pt x="5723" y="8000"/>
                    <a:pt x="4385" y="9275"/>
                  </a:cubicBezTo>
                  <a:cubicBezTo>
                    <a:pt x="3046" y="10550"/>
                    <a:pt x="2215" y="11800"/>
                    <a:pt x="1569" y="13175"/>
                  </a:cubicBezTo>
                  <a:cubicBezTo>
                    <a:pt x="923" y="14550"/>
                    <a:pt x="462" y="16050"/>
                    <a:pt x="231" y="17475"/>
                  </a:cubicBezTo>
                  <a:cubicBezTo>
                    <a:pt x="0" y="18900"/>
                    <a:pt x="0" y="20250"/>
                    <a:pt x="0" y="216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54" name="Line"/>
            <p:cNvSpPr/>
            <p:nvPr/>
          </p:nvSpPr>
          <p:spPr>
            <a:xfrm>
              <a:off x="256063" y="1688354"/>
              <a:ext cx="271301" cy="78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563" y="2541"/>
                    <a:pt x="5125" y="5082"/>
                    <a:pt x="8176" y="7200"/>
                  </a:cubicBezTo>
                  <a:cubicBezTo>
                    <a:pt x="11227" y="9318"/>
                    <a:pt x="14766" y="11012"/>
                    <a:pt x="17085" y="12282"/>
                  </a:cubicBezTo>
                  <a:cubicBezTo>
                    <a:pt x="19403" y="13553"/>
                    <a:pt x="20502" y="14400"/>
                    <a:pt x="21051" y="15882"/>
                  </a:cubicBezTo>
                  <a:cubicBezTo>
                    <a:pt x="21600" y="17365"/>
                    <a:pt x="21600" y="19482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55" name="Line"/>
            <p:cNvSpPr/>
            <p:nvPr/>
          </p:nvSpPr>
          <p:spPr>
            <a:xfrm>
              <a:off x="228472" y="1683756"/>
              <a:ext cx="306674" cy="29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1" h="21600" extrusionOk="0">
                  <a:moveTo>
                    <a:pt x="0" y="0"/>
                  </a:moveTo>
                  <a:cubicBezTo>
                    <a:pt x="860" y="2895"/>
                    <a:pt x="1719" y="5790"/>
                    <a:pt x="2794" y="8852"/>
                  </a:cubicBezTo>
                  <a:cubicBezTo>
                    <a:pt x="3869" y="11913"/>
                    <a:pt x="5158" y="15142"/>
                    <a:pt x="5964" y="17035"/>
                  </a:cubicBezTo>
                  <a:cubicBezTo>
                    <a:pt x="6770" y="18928"/>
                    <a:pt x="7093" y="19485"/>
                    <a:pt x="7576" y="20153"/>
                  </a:cubicBezTo>
                  <a:cubicBezTo>
                    <a:pt x="8060" y="20821"/>
                    <a:pt x="8705" y="21600"/>
                    <a:pt x="9296" y="21600"/>
                  </a:cubicBezTo>
                  <a:cubicBezTo>
                    <a:pt x="9887" y="21600"/>
                    <a:pt x="10424" y="20821"/>
                    <a:pt x="11821" y="19151"/>
                  </a:cubicBezTo>
                  <a:cubicBezTo>
                    <a:pt x="13218" y="17480"/>
                    <a:pt x="15475" y="14920"/>
                    <a:pt x="17248" y="12804"/>
                  </a:cubicBezTo>
                  <a:cubicBezTo>
                    <a:pt x="19021" y="10689"/>
                    <a:pt x="20310" y="9019"/>
                    <a:pt x="20955" y="7905"/>
                  </a:cubicBezTo>
                  <a:cubicBezTo>
                    <a:pt x="21600" y="6792"/>
                    <a:pt x="21600" y="6235"/>
                    <a:pt x="21331" y="5845"/>
                  </a:cubicBezTo>
                  <a:cubicBezTo>
                    <a:pt x="21063" y="5456"/>
                    <a:pt x="20525" y="5233"/>
                    <a:pt x="18806" y="4676"/>
                  </a:cubicBezTo>
                  <a:cubicBezTo>
                    <a:pt x="17087" y="4120"/>
                    <a:pt x="14185" y="3229"/>
                    <a:pt x="11821" y="2616"/>
                  </a:cubicBezTo>
                  <a:cubicBezTo>
                    <a:pt x="9457" y="2004"/>
                    <a:pt x="7630" y="1670"/>
                    <a:pt x="6448" y="1503"/>
                  </a:cubicBezTo>
                  <a:cubicBezTo>
                    <a:pt x="5266" y="1336"/>
                    <a:pt x="4728" y="1336"/>
                    <a:pt x="4137" y="1336"/>
                  </a:cubicBezTo>
                  <a:cubicBezTo>
                    <a:pt x="3546" y="1336"/>
                    <a:pt x="2902" y="1336"/>
                    <a:pt x="2794" y="1670"/>
                  </a:cubicBezTo>
                  <a:cubicBezTo>
                    <a:pt x="2687" y="2004"/>
                    <a:pt x="3116" y="2672"/>
                    <a:pt x="3976" y="4120"/>
                  </a:cubicBezTo>
                  <a:cubicBezTo>
                    <a:pt x="4836" y="5567"/>
                    <a:pt x="6125" y="7794"/>
                    <a:pt x="7146" y="9854"/>
                  </a:cubicBezTo>
                  <a:cubicBezTo>
                    <a:pt x="8167" y="11913"/>
                    <a:pt x="8919" y="13806"/>
                    <a:pt x="9457" y="15087"/>
                  </a:cubicBezTo>
                  <a:cubicBezTo>
                    <a:pt x="9994" y="16367"/>
                    <a:pt x="10316" y="17035"/>
                    <a:pt x="10531" y="17035"/>
                  </a:cubicBezTo>
                  <a:cubicBezTo>
                    <a:pt x="10746" y="17035"/>
                    <a:pt x="10854" y="16367"/>
                    <a:pt x="10907" y="13862"/>
                  </a:cubicBezTo>
                  <a:cubicBezTo>
                    <a:pt x="10961" y="11357"/>
                    <a:pt x="10961" y="7014"/>
                    <a:pt x="10961" y="4565"/>
                  </a:cubicBezTo>
                  <a:cubicBezTo>
                    <a:pt x="10961" y="2115"/>
                    <a:pt x="10961" y="1559"/>
                    <a:pt x="10907" y="1726"/>
                  </a:cubicBezTo>
                  <a:cubicBezTo>
                    <a:pt x="10854" y="1893"/>
                    <a:pt x="10746" y="2784"/>
                    <a:pt x="10693" y="5010"/>
                  </a:cubicBezTo>
                  <a:cubicBezTo>
                    <a:pt x="10639" y="7237"/>
                    <a:pt x="10639" y="10800"/>
                    <a:pt x="10639" y="12915"/>
                  </a:cubicBezTo>
                  <a:cubicBezTo>
                    <a:pt x="10639" y="15031"/>
                    <a:pt x="10639" y="15699"/>
                    <a:pt x="10585" y="16311"/>
                  </a:cubicBezTo>
                  <a:cubicBezTo>
                    <a:pt x="10531" y="16924"/>
                    <a:pt x="10424" y="17480"/>
                    <a:pt x="10370" y="17480"/>
                  </a:cubicBezTo>
                  <a:cubicBezTo>
                    <a:pt x="10316" y="17480"/>
                    <a:pt x="10316" y="16924"/>
                    <a:pt x="10531" y="15309"/>
                  </a:cubicBezTo>
                  <a:cubicBezTo>
                    <a:pt x="10746" y="13695"/>
                    <a:pt x="11176" y="11023"/>
                    <a:pt x="11499" y="9241"/>
                  </a:cubicBezTo>
                  <a:cubicBezTo>
                    <a:pt x="11821" y="7460"/>
                    <a:pt x="12036" y="6569"/>
                    <a:pt x="11875" y="6235"/>
                  </a:cubicBezTo>
                  <a:cubicBezTo>
                    <a:pt x="11713" y="5901"/>
                    <a:pt x="11176" y="6124"/>
                    <a:pt x="10370" y="6179"/>
                  </a:cubicBezTo>
                  <a:cubicBezTo>
                    <a:pt x="9564" y="6235"/>
                    <a:pt x="8490" y="6124"/>
                    <a:pt x="7630" y="6012"/>
                  </a:cubicBezTo>
                  <a:cubicBezTo>
                    <a:pt x="6770" y="5901"/>
                    <a:pt x="6125" y="5790"/>
                    <a:pt x="6179" y="5790"/>
                  </a:cubicBezTo>
                  <a:cubicBezTo>
                    <a:pt x="6233" y="5790"/>
                    <a:pt x="6985" y="5901"/>
                    <a:pt x="8328" y="6402"/>
                  </a:cubicBezTo>
                  <a:cubicBezTo>
                    <a:pt x="9672" y="6903"/>
                    <a:pt x="11606" y="7794"/>
                    <a:pt x="12842" y="8295"/>
                  </a:cubicBezTo>
                  <a:cubicBezTo>
                    <a:pt x="14078" y="8796"/>
                    <a:pt x="14615" y="8907"/>
                    <a:pt x="14669" y="8740"/>
                  </a:cubicBezTo>
                  <a:cubicBezTo>
                    <a:pt x="14722" y="8573"/>
                    <a:pt x="14293" y="8128"/>
                    <a:pt x="13594" y="7571"/>
                  </a:cubicBezTo>
                  <a:cubicBezTo>
                    <a:pt x="12896" y="7014"/>
                    <a:pt x="11928" y="6346"/>
                    <a:pt x="11284" y="5790"/>
                  </a:cubicBezTo>
                  <a:cubicBezTo>
                    <a:pt x="10639" y="5233"/>
                    <a:pt x="10316" y="4788"/>
                    <a:pt x="10478" y="4732"/>
                  </a:cubicBezTo>
                  <a:cubicBezTo>
                    <a:pt x="10639" y="4676"/>
                    <a:pt x="11284" y="5010"/>
                    <a:pt x="11821" y="5344"/>
                  </a:cubicBezTo>
                  <a:cubicBezTo>
                    <a:pt x="12358" y="5678"/>
                    <a:pt x="12788" y="6012"/>
                    <a:pt x="13272" y="6235"/>
                  </a:cubicBezTo>
                  <a:cubicBezTo>
                    <a:pt x="13755" y="6458"/>
                    <a:pt x="14293" y="6569"/>
                    <a:pt x="14454" y="6346"/>
                  </a:cubicBezTo>
                  <a:cubicBezTo>
                    <a:pt x="14615" y="6124"/>
                    <a:pt x="14400" y="5567"/>
                    <a:pt x="14024" y="5010"/>
                  </a:cubicBezTo>
                  <a:cubicBezTo>
                    <a:pt x="13648" y="4454"/>
                    <a:pt x="13110" y="3897"/>
                    <a:pt x="12949" y="4064"/>
                  </a:cubicBezTo>
                  <a:cubicBezTo>
                    <a:pt x="12788" y="4231"/>
                    <a:pt x="13003" y="5122"/>
                    <a:pt x="13218" y="6012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56" name="Line"/>
            <p:cNvSpPr/>
            <p:nvPr/>
          </p:nvSpPr>
          <p:spPr>
            <a:xfrm>
              <a:off x="407807" y="1771124"/>
              <a:ext cx="98928" cy="1057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8" h="21600" extrusionOk="0">
                  <a:moveTo>
                    <a:pt x="0" y="19722"/>
                  </a:moveTo>
                  <a:cubicBezTo>
                    <a:pt x="6314" y="13774"/>
                    <a:pt x="12628" y="7826"/>
                    <a:pt x="16449" y="4383"/>
                  </a:cubicBezTo>
                  <a:cubicBezTo>
                    <a:pt x="20271" y="939"/>
                    <a:pt x="21600" y="0"/>
                    <a:pt x="21434" y="0"/>
                  </a:cubicBezTo>
                  <a:cubicBezTo>
                    <a:pt x="21268" y="0"/>
                    <a:pt x="19606" y="939"/>
                    <a:pt x="16782" y="3600"/>
                  </a:cubicBezTo>
                  <a:cubicBezTo>
                    <a:pt x="13957" y="6261"/>
                    <a:pt x="9969" y="10643"/>
                    <a:pt x="7975" y="13930"/>
                  </a:cubicBezTo>
                  <a:cubicBezTo>
                    <a:pt x="5982" y="17217"/>
                    <a:pt x="5982" y="19409"/>
                    <a:pt x="5982" y="216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57" name="Line"/>
            <p:cNvSpPr/>
            <p:nvPr/>
          </p:nvSpPr>
          <p:spPr>
            <a:xfrm>
              <a:off x="0" y="269863"/>
              <a:ext cx="455344" cy="4916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19" extrusionOk="0">
                  <a:moveTo>
                    <a:pt x="0" y="3582"/>
                  </a:moveTo>
                  <a:cubicBezTo>
                    <a:pt x="92" y="5186"/>
                    <a:pt x="185" y="6789"/>
                    <a:pt x="738" y="8772"/>
                  </a:cubicBezTo>
                  <a:cubicBezTo>
                    <a:pt x="1292" y="10754"/>
                    <a:pt x="2308" y="13117"/>
                    <a:pt x="3646" y="15184"/>
                  </a:cubicBezTo>
                  <a:cubicBezTo>
                    <a:pt x="4985" y="17251"/>
                    <a:pt x="6646" y="19023"/>
                    <a:pt x="8215" y="20078"/>
                  </a:cubicBezTo>
                  <a:cubicBezTo>
                    <a:pt x="9785" y="21133"/>
                    <a:pt x="11262" y="21470"/>
                    <a:pt x="12415" y="21259"/>
                  </a:cubicBezTo>
                  <a:cubicBezTo>
                    <a:pt x="13569" y="21048"/>
                    <a:pt x="14400" y="20289"/>
                    <a:pt x="15000" y="18812"/>
                  </a:cubicBezTo>
                  <a:cubicBezTo>
                    <a:pt x="15600" y="17336"/>
                    <a:pt x="15969" y="15142"/>
                    <a:pt x="15692" y="12653"/>
                  </a:cubicBezTo>
                  <a:cubicBezTo>
                    <a:pt x="15415" y="10164"/>
                    <a:pt x="14492" y="7379"/>
                    <a:pt x="13708" y="5481"/>
                  </a:cubicBezTo>
                  <a:cubicBezTo>
                    <a:pt x="12923" y="3583"/>
                    <a:pt x="12277" y="2570"/>
                    <a:pt x="11677" y="1726"/>
                  </a:cubicBezTo>
                  <a:cubicBezTo>
                    <a:pt x="11077" y="883"/>
                    <a:pt x="10523" y="208"/>
                    <a:pt x="10385" y="39"/>
                  </a:cubicBezTo>
                  <a:cubicBezTo>
                    <a:pt x="10246" y="-130"/>
                    <a:pt x="10523" y="207"/>
                    <a:pt x="11677" y="1853"/>
                  </a:cubicBezTo>
                  <a:cubicBezTo>
                    <a:pt x="12831" y="3498"/>
                    <a:pt x="14862" y="6451"/>
                    <a:pt x="16431" y="8687"/>
                  </a:cubicBezTo>
                  <a:cubicBezTo>
                    <a:pt x="18000" y="10923"/>
                    <a:pt x="19108" y="12442"/>
                    <a:pt x="19892" y="13243"/>
                  </a:cubicBezTo>
                  <a:cubicBezTo>
                    <a:pt x="20677" y="14045"/>
                    <a:pt x="21138" y="14129"/>
                    <a:pt x="21600" y="14214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58" name="Line"/>
            <p:cNvSpPr/>
            <p:nvPr/>
          </p:nvSpPr>
          <p:spPr>
            <a:xfrm>
              <a:off x="385290" y="-1"/>
              <a:ext cx="630477" cy="510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30" extrusionOk="0">
                  <a:moveTo>
                    <a:pt x="0" y="6500"/>
                  </a:moveTo>
                  <a:cubicBezTo>
                    <a:pt x="333" y="7486"/>
                    <a:pt x="667" y="8471"/>
                    <a:pt x="1600" y="9991"/>
                  </a:cubicBezTo>
                  <a:cubicBezTo>
                    <a:pt x="2533" y="11510"/>
                    <a:pt x="4067" y="13563"/>
                    <a:pt x="5267" y="15411"/>
                  </a:cubicBezTo>
                  <a:cubicBezTo>
                    <a:pt x="6467" y="17259"/>
                    <a:pt x="7333" y="18902"/>
                    <a:pt x="7833" y="19970"/>
                  </a:cubicBezTo>
                  <a:cubicBezTo>
                    <a:pt x="8333" y="21037"/>
                    <a:pt x="8467" y="21530"/>
                    <a:pt x="8433" y="21530"/>
                  </a:cubicBezTo>
                  <a:cubicBezTo>
                    <a:pt x="8400" y="21530"/>
                    <a:pt x="8200" y="21037"/>
                    <a:pt x="7567" y="19559"/>
                  </a:cubicBezTo>
                  <a:cubicBezTo>
                    <a:pt x="6933" y="18081"/>
                    <a:pt x="5867" y="15617"/>
                    <a:pt x="5000" y="13194"/>
                  </a:cubicBezTo>
                  <a:cubicBezTo>
                    <a:pt x="4133" y="10771"/>
                    <a:pt x="3467" y="8389"/>
                    <a:pt x="3333" y="6377"/>
                  </a:cubicBezTo>
                  <a:cubicBezTo>
                    <a:pt x="3200" y="4365"/>
                    <a:pt x="3600" y="2722"/>
                    <a:pt x="4467" y="1655"/>
                  </a:cubicBezTo>
                  <a:cubicBezTo>
                    <a:pt x="5333" y="587"/>
                    <a:pt x="6667" y="94"/>
                    <a:pt x="8167" y="12"/>
                  </a:cubicBezTo>
                  <a:cubicBezTo>
                    <a:pt x="9667" y="-70"/>
                    <a:pt x="11333" y="259"/>
                    <a:pt x="12833" y="1449"/>
                  </a:cubicBezTo>
                  <a:cubicBezTo>
                    <a:pt x="14333" y="2640"/>
                    <a:pt x="15667" y="4693"/>
                    <a:pt x="16833" y="6911"/>
                  </a:cubicBezTo>
                  <a:cubicBezTo>
                    <a:pt x="18000" y="9128"/>
                    <a:pt x="19000" y="11510"/>
                    <a:pt x="19767" y="13399"/>
                  </a:cubicBezTo>
                  <a:cubicBezTo>
                    <a:pt x="20533" y="15288"/>
                    <a:pt x="21067" y="16684"/>
                    <a:pt x="21600" y="18081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684" name="Drawing"/>
          <p:cNvGrpSpPr/>
          <p:nvPr/>
        </p:nvGrpSpPr>
        <p:grpSpPr>
          <a:xfrm>
            <a:off x="15913675" y="6656434"/>
            <a:ext cx="3936565" cy="4479045"/>
            <a:chOff x="0" y="0"/>
            <a:chExt cx="3936564" cy="4479044"/>
          </a:xfrm>
        </p:grpSpPr>
        <p:sp>
          <p:nvSpPr>
            <p:cNvPr id="660" name="Line"/>
            <p:cNvSpPr/>
            <p:nvPr/>
          </p:nvSpPr>
          <p:spPr>
            <a:xfrm>
              <a:off x="957117" y="3916228"/>
              <a:ext cx="451839" cy="5628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1" h="21378" extrusionOk="0">
                  <a:moveTo>
                    <a:pt x="238" y="9388"/>
                  </a:moveTo>
                  <a:cubicBezTo>
                    <a:pt x="2500" y="8398"/>
                    <a:pt x="4762" y="7408"/>
                    <a:pt x="6514" y="6739"/>
                  </a:cubicBezTo>
                  <a:cubicBezTo>
                    <a:pt x="8265" y="6069"/>
                    <a:pt x="9505" y="5720"/>
                    <a:pt x="10308" y="5487"/>
                  </a:cubicBezTo>
                  <a:cubicBezTo>
                    <a:pt x="11111" y="5254"/>
                    <a:pt x="11476" y="5138"/>
                    <a:pt x="11330" y="5050"/>
                  </a:cubicBezTo>
                  <a:cubicBezTo>
                    <a:pt x="11184" y="4963"/>
                    <a:pt x="10527" y="4905"/>
                    <a:pt x="9724" y="4352"/>
                  </a:cubicBezTo>
                  <a:cubicBezTo>
                    <a:pt x="8922" y="3799"/>
                    <a:pt x="7973" y="2751"/>
                    <a:pt x="6769" y="1936"/>
                  </a:cubicBezTo>
                  <a:cubicBezTo>
                    <a:pt x="5565" y="1120"/>
                    <a:pt x="4105" y="538"/>
                    <a:pt x="3084" y="247"/>
                  </a:cubicBezTo>
                  <a:cubicBezTo>
                    <a:pt x="2062" y="-44"/>
                    <a:pt x="1478" y="-44"/>
                    <a:pt x="1077" y="72"/>
                  </a:cubicBezTo>
                  <a:cubicBezTo>
                    <a:pt x="676" y="189"/>
                    <a:pt x="457" y="422"/>
                    <a:pt x="274" y="1004"/>
                  </a:cubicBezTo>
                  <a:cubicBezTo>
                    <a:pt x="92" y="1586"/>
                    <a:pt x="-54" y="2518"/>
                    <a:pt x="19" y="3973"/>
                  </a:cubicBezTo>
                  <a:cubicBezTo>
                    <a:pt x="92" y="5429"/>
                    <a:pt x="384" y="7408"/>
                    <a:pt x="749" y="9097"/>
                  </a:cubicBezTo>
                  <a:cubicBezTo>
                    <a:pt x="1114" y="10785"/>
                    <a:pt x="1551" y="12182"/>
                    <a:pt x="2354" y="13580"/>
                  </a:cubicBezTo>
                  <a:cubicBezTo>
                    <a:pt x="3157" y="14977"/>
                    <a:pt x="4324" y="16374"/>
                    <a:pt x="5893" y="17626"/>
                  </a:cubicBezTo>
                  <a:cubicBezTo>
                    <a:pt x="7462" y="18878"/>
                    <a:pt x="9433" y="19984"/>
                    <a:pt x="11220" y="20654"/>
                  </a:cubicBezTo>
                  <a:cubicBezTo>
                    <a:pt x="13008" y="21323"/>
                    <a:pt x="14614" y="21556"/>
                    <a:pt x="16073" y="21236"/>
                  </a:cubicBezTo>
                  <a:cubicBezTo>
                    <a:pt x="17533" y="20916"/>
                    <a:pt x="18846" y="20042"/>
                    <a:pt x="19831" y="18878"/>
                  </a:cubicBezTo>
                  <a:cubicBezTo>
                    <a:pt x="20816" y="17713"/>
                    <a:pt x="21473" y="16258"/>
                    <a:pt x="21510" y="14715"/>
                  </a:cubicBezTo>
                  <a:cubicBezTo>
                    <a:pt x="21546" y="13172"/>
                    <a:pt x="20962" y="11542"/>
                    <a:pt x="20378" y="9912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61" name="Line"/>
            <p:cNvSpPr/>
            <p:nvPr/>
          </p:nvSpPr>
          <p:spPr>
            <a:xfrm>
              <a:off x="962118" y="3639179"/>
              <a:ext cx="59780" cy="160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2769" y="18103"/>
                    <a:pt x="5539" y="14606"/>
                    <a:pt x="9139" y="11006"/>
                  </a:cubicBezTo>
                  <a:cubicBezTo>
                    <a:pt x="12739" y="7406"/>
                    <a:pt x="17169" y="3703"/>
                    <a:pt x="21600" y="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62" name="Line"/>
            <p:cNvSpPr/>
            <p:nvPr/>
          </p:nvSpPr>
          <p:spPr>
            <a:xfrm>
              <a:off x="1329984" y="3225331"/>
              <a:ext cx="533807" cy="860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4" h="21582" extrusionOk="0">
                  <a:moveTo>
                    <a:pt x="0" y="0"/>
                  </a:moveTo>
                  <a:cubicBezTo>
                    <a:pt x="619" y="692"/>
                    <a:pt x="1238" y="1384"/>
                    <a:pt x="2073" y="2133"/>
                  </a:cubicBezTo>
                  <a:cubicBezTo>
                    <a:pt x="2909" y="2883"/>
                    <a:pt x="3961" y="3690"/>
                    <a:pt x="5168" y="4689"/>
                  </a:cubicBezTo>
                  <a:cubicBezTo>
                    <a:pt x="6375" y="5688"/>
                    <a:pt x="7736" y="6880"/>
                    <a:pt x="9160" y="7975"/>
                  </a:cubicBezTo>
                  <a:cubicBezTo>
                    <a:pt x="10583" y="9070"/>
                    <a:pt x="12069" y="10070"/>
                    <a:pt x="13523" y="11184"/>
                  </a:cubicBezTo>
                  <a:cubicBezTo>
                    <a:pt x="14978" y="12299"/>
                    <a:pt x="16401" y="13529"/>
                    <a:pt x="17608" y="14509"/>
                  </a:cubicBezTo>
                  <a:cubicBezTo>
                    <a:pt x="18815" y="15489"/>
                    <a:pt x="19805" y="16219"/>
                    <a:pt x="20393" y="16661"/>
                  </a:cubicBezTo>
                  <a:cubicBezTo>
                    <a:pt x="20981" y="17103"/>
                    <a:pt x="21167" y="17257"/>
                    <a:pt x="21321" y="17449"/>
                  </a:cubicBezTo>
                  <a:cubicBezTo>
                    <a:pt x="21476" y="17641"/>
                    <a:pt x="21600" y="17872"/>
                    <a:pt x="21538" y="17930"/>
                  </a:cubicBezTo>
                  <a:cubicBezTo>
                    <a:pt x="21476" y="17987"/>
                    <a:pt x="21229" y="17872"/>
                    <a:pt x="20641" y="17411"/>
                  </a:cubicBezTo>
                  <a:cubicBezTo>
                    <a:pt x="20053" y="16949"/>
                    <a:pt x="19124" y="16142"/>
                    <a:pt x="18041" y="15220"/>
                  </a:cubicBezTo>
                  <a:cubicBezTo>
                    <a:pt x="16958" y="14298"/>
                    <a:pt x="15720" y="13260"/>
                    <a:pt x="14328" y="12299"/>
                  </a:cubicBezTo>
                  <a:cubicBezTo>
                    <a:pt x="12935" y="11338"/>
                    <a:pt x="11388" y="10454"/>
                    <a:pt x="10026" y="9743"/>
                  </a:cubicBezTo>
                  <a:cubicBezTo>
                    <a:pt x="8665" y="9032"/>
                    <a:pt x="7489" y="8494"/>
                    <a:pt x="6591" y="8110"/>
                  </a:cubicBezTo>
                  <a:cubicBezTo>
                    <a:pt x="5694" y="7725"/>
                    <a:pt x="5075" y="7495"/>
                    <a:pt x="4394" y="7514"/>
                  </a:cubicBezTo>
                  <a:cubicBezTo>
                    <a:pt x="3713" y="7533"/>
                    <a:pt x="2971" y="7802"/>
                    <a:pt x="2507" y="8321"/>
                  </a:cubicBezTo>
                  <a:cubicBezTo>
                    <a:pt x="2042" y="8840"/>
                    <a:pt x="1857" y="9609"/>
                    <a:pt x="1733" y="10435"/>
                  </a:cubicBezTo>
                  <a:cubicBezTo>
                    <a:pt x="1609" y="11261"/>
                    <a:pt x="1547" y="12145"/>
                    <a:pt x="1733" y="13068"/>
                  </a:cubicBezTo>
                  <a:cubicBezTo>
                    <a:pt x="1919" y="13990"/>
                    <a:pt x="2352" y="14951"/>
                    <a:pt x="3064" y="15931"/>
                  </a:cubicBezTo>
                  <a:cubicBezTo>
                    <a:pt x="3775" y="16911"/>
                    <a:pt x="4766" y="17910"/>
                    <a:pt x="5694" y="18737"/>
                  </a:cubicBezTo>
                  <a:cubicBezTo>
                    <a:pt x="6622" y="19563"/>
                    <a:pt x="7489" y="20216"/>
                    <a:pt x="8789" y="20716"/>
                  </a:cubicBezTo>
                  <a:cubicBezTo>
                    <a:pt x="10088" y="21216"/>
                    <a:pt x="11821" y="21562"/>
                    <a:pt x="13276" y="21581"/>
                  </a:cubicBezTo>
                  <a:cubicBezTo>
                    <a:pt x="14730" y="21600"/>
                    <a:pt x="15906" y="21293"/>
                    <a:pt x="16958" y="20735"/>
                  </a:cubicBezTo>
                  <a:cubicBezTo>
                    <a:pt x="18010" y="20178"/>
                    <a:pt x="18939" y="19371"/>
                    <a:pt x="19434" y="18641"/>
                  </a:cubicBezTo>
                  <a:cubicBezTo>
                    <a:pt x="19929" y="17910"/>
                    <a:pt x="19991" y="17257"/>
                    <a:pt x="20053" y="16604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63" name="Line"/>
            <p:cNvSpPr/>
            <p:nvPr/>
          </p:nvSpPr>
          <p:spPr>
            <a:xfrm>
              <a:off x="1748430" y="3450649"/>
              <a:ext cx="268470" cy="3358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6" h="21514" extrusionOk="0">
                  <a:moveTo>
                    <a:pt x="0" y="0"/>
                  </a:moveTo>
                  <a:cubicBezTo>
                    <a:pt x="614" y="982"/>
                    <a:pt x="1227" y="1964"/>
                    <a:pt x="2639" y="3485"/>
                  </a:cubicBezTo>
                  <a:cubicBezTo>
                    <a:pt x="4050" y="5007"/>
                    <a:pt x="6259" y="7069"/>
                    <a:pt x="8898" y="9475"/>
                  </a:cubicBezTo>
                  <a:cubicBezTo>
                    <a:pt x="11536" y="11880"/>
                    <a:pt x="14605" y="14629"/>
                    <a:pt x="16630" y="16544"/>
                  </a:cubicBezTo>
                  <a:cubicBezTo>
                    <a:pt x="18655" y="18458"/>
                    <a:pt x="19636" y="19538"/>
                    <a:pt x="20373" y="20324"/>
                  </a:cubicBezTo>
                  <a:cubicBezTo>
                    <a:pt x="21109" y="21109"/>
                    <a:pt x="21600" y="21600"/>
                    <a:pt x="21477" y="21502"/>
                  </a:cubicBezTo>
                  <a:cubicBezTo>
                    <a:pt x="21355" y="21404"/>
                    <a:pt x="20618" y="20716"/>
                    <a:pt x="19882" y="20029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64" name="Line"/>
            <p:cNvSpPr/>
            <p:nvPr/>
          </p:nvSpPr>
          <p:spPr>
            <a:xfrm>
              <a:off x="1624274" y="3271315"/>
              <a:ext cx="18396" cy="45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14400" y="14400"/>
                    <a:pt x="7200" y="7200"/>
                    <a:pt x="0" y="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65" name="Line"/>
            <p:cNvSpPr/>
            <p:nvPr/>
          </p:nvSpPr>
          <p:spPr>
            <a:xfrm>
              <a:off x="1870821" y="2776863"/>
              <a:ext cx="415611" cy="738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4" h="21492" extrusionOk="0">
                  <a:moveTo>
                    <a:pt x="13146" y="4489"/>
                  </a:moveTo>
                  <a:cubicBezTo>
                    <a:pt x="12197" y="3552"/>
                    <a:pt x="11247" y="2614"/>
                    <a:pt x="10179" y="1833"/>
                  </a:cubicBezTo>
                  <a:cubicBezTo>
                    <a:pt x="9111" y="1052"/>
                    <a:pt x="7924" y="428"/>
                    <a:pt x="6738" y="160"/>
                  </a:cubicBezTo>
                  <a:cubicBezTo>
                    <a:pt x="5551" y="-108"/>
                    <a:pt x="4364" y="-19"/>
                    <a:pt x="3296" y="271"/>
                  </a:cubicBezTo>
                  <a:cubicBezTo>
                    <a:pt x="2228" y="561"/>
                    <a:pt x="1278" y="1052"/>
                    <a:pt x="685" y="1610"/>
                  </a:cubicBezTo>
                  <a:cubicBezTo>
                    <a:pt x="91" y="2168"/>
                    <a:pt x="-146" y="2793"/>
                    <a:pt x="91" y="3618"/>
                  </a:cubicBezTo>
                  <a:cubicBezTo>
                    <a:pt x="329" y="4444"/>
                    <a:pt x="1041" y="5471"/>
                    <a:pt x="2109" y="6497"/>
                  </a:cubicBezTo>
                  <a:cubicBezTo>
                    <a:pt x="3177" y="7523"/>
                    <a:pt x="4601" y="8550"/>
                    <a:pt x="6263" y="9844"/>
                  </a:cubicBezTo>
                  <a:cubicBezTo>
                    <a:pt x="7924" y="11138"/>
                    <a:pt x="9823" y="12700"/>
                    <a:pt x="11643" y="14084"/>
                  </a:cubicBezTo>
                  <a:cubicBezTo>
                    <a:pt x="13463" y="15467"/>
                    <a:pt x="15204" y="16672"/>
                    <a:pt x="16786" y="17766"/>
                  </a:cubicBezTo>
                  <a:cubicBezTo>
                    <a:pt x="18368" y="18859"/>
                    <a:pt x="19792" y="19841"/>
                    <a:pt x="20544" y="20443"/>
                  </a:cubicBezTo>
                  <a:cubicBezTo>
                    <a:pt x="21296" y="21046"/>
                    <a:pt x="21375" y="21269"/>
                    <a:pt x="21454" y="21492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66" name="Line"/>
            <p:cNvSpPr/>
            <p:nvPr/>
          </p:nvSpPr>
          <p:spPr>
            <a:xfrm>
              <a:off x="2001337" y="3096579"/>
              <a:ext cx="179334" cy="1609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3692" y="16869"/>
                    <a:pt x="7385" y="12137"/>
                    <a:pt x="10985" y="8537"/>
                  </a:cubicBezTo>
                  <a:cubicBezTo>
                    <a:pt x="14585" y="4937"/>
                    <a:pt x="18092" y="2469"/>
                    <a:pt x="21600" y="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67" name="Line"/>
            <p:cNvSpPr/>
            <p:nvPr/>
          </p:nvSpPr>
          <p:spPr>
            <a:xfrm>
              <a:off x="2382995" y="3023006"/>
              <a:ext cx="197744" cy="275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544" extrusionOk="0">
                  <a:moveTo>
                    <a:pt x="0" y="0"/>
                  </a:moveTo>
                  <a:cubicBezTo>
                    <a:pt x="2658" y="2280"/>
                    <a:pt x="5317" y="4560"/>
                    <a:pt x="8308" y="7620"/>
                  </a:cubicBezTo>
                  <a:cubicBezTo>
                    <a:pt x="11299" y="10680"/>
                    <a:pt x="14622" y="14520"/>
                    <a:pt x="16532" y="16680"/>
                  </a:cubicBezTo>
                  <a:cubicBezTo>
                    <a:pt x="18443" y="18840"/>
                    <a:pt x="18942" y="19320"/>
                    <a:pt x="19606" y="19980"/>
                  </a:cubicBezTo>
                  <a:cubicBezTo>
                    <a:pt x="20271" y="20640"/>
                    <a:pt x="21102" y="21480"/>
                    <a:pt x="21351" y="21540"/>
                  </a:cubicBezTo>
                  <a:cubicBezTo>
                    <a:pt x="21600" y="21600"/>
                    <a:pt x="21268" y="20880"/>
                    <a:pt x="20769" y="20280"/>
                  </a:cubicBezTo>
                  <a:cubicBezTo>
                    <a:pt x="20271" y="19680"/>
                    <a:pt x="19606" y="19200"/>
                    <a:pt x="18942" y="1872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68" name="Line"/>
            <p:cNvSpPr/>
            <p:nvPr/>
          </p:nvSpPr>
          <p:spPr>
            <a:xfrm>
              <a:off x="2314021" y="2829877"/>
              <a:ext cx="27590" cy="91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14400" y="14400"/>
                    <a:pt x="7200" y="7200"/>
                    <a:pt x="0" y="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69" name="Line"/>
            <p:cNvSpPr/>
            <p:nvPr/>
          </p:nvSpPr>
          <p:spPr>
            <a:xfrm>
              <a:off x="2620570" y="2609158"/>
              <a:ext cx="383199" cy="521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9" h="21418" extrusionOk="0">
                  <a:moveTo>
                    <a:pt x="5229" y="0"/>
                  </a:moveTo>
                  <a:cubicBezTo>
                    <a:pt x="4286" y="126"/>
                    <a:pt x="3343" y="252"/>
                    <a:pt x="2529" y="1134"/>
                  </a:cubicBezTo>
                  <a:cubicBezTo>
                    <a:pt x="1715" y="2015"/>
                    <a:pt x="1029" y="3652"/>
                    <a:pt x="558" y="5416"/>
                  </a:cubicBezTo>
                  <a:cubicBezTo>
                    <a:pt x="86" y="7179"/>
                    <a:pt x="-171" y="9068"/>
                    <a:pt x="129" y="10957"/>
                  </a:cubicBezTo>
                  <a:cubicBezTo>
                    <a:pt x="429" y="12847"/>
                    <a:pt x="1286" y="14736"/>
                    <a:pt x="2700" y="16405"/>
                  </a:cubicBezTo>
                  <a:cubicBezTo>
                    <a:pt x="4115" y="18073"/>
                    <a:pt x="6086" y="19522"/>
                    <a:pt x="8100" y="20403"/>
                  </a:cubicBezTo>
                  <a:cubicBezTo>
                    <a:pt x="10115" y="21285"/>
                    <a:pt x="12172" y="21600"/>
                    <a:pt x="14100" y="21317"/>
                  </a:cubicBezTo>
                  <a:cubicBezTo>
                    <a:pt x="16029" y="21033"/>
                    <a:pt x="17829" y="20152"/>
                    <a:pt x="19029" y="19333"/>
                  </a:cubicBezTo>
                  <a:cubicBezTo>
                    <a:pt x="20229" y="18514"/>
                    <a:pt x="20829" y="17759"/>
                    <a:pt x="21429" y="17003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70" name="Line"/>
            <p:cNvSpPr/>
            <p:nvPr/>
          </p:nvSpPr>
          <p:spPr>
            <a:xfrm>
              <a:off x="2927832" y="2417845"/>
              <a:ext cx="554161" cy="4347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3" h="21346" extrusionOk="0">
                  <a:moveTo>
                    <a:pt x="2240" y="11878"/>
                  </a:moveTo>
                  <a:cubicBezTo>
                    <a:pt x="2777" y="10974"/>
                    <a:pt x="3314" y="10071"/>
                    <a:pt x="4239" y="9168"/>
                  </a:cubicBezTo>
                  <a:cubicBezTo>
                    <a:pt x="5164" y="8265"/>
                    <a:pt x="6477" y="7362"/>
                    <a:pt x="7312" y="6797"/>
                  </a:cubicBezTo>
                  <a:cubicBezTo>
                    <a:pt x="8148" y="6233"/>
                    <a:pt x="8506" y="6007"/>
                    <a:pt x="8774" y="5744"/>
                  </a:cubicBezTo>
                  <a:cubicBezTo>
                    <a:pt x="9043" y="5480"/>
                    <a:pt x="9222" y="5179"/>
                    <a:pt x="9072" y="4577"/>
                  </a:cubicBezTo>
                  <a:cubicBezTo>
                    <a:pt x="8923" y="3975"/>
                    <a:pt x="8446" y="3072"/>
                    <a:pt x="7879" y="2244"/>
                  </a:cubicBezTo>
                  <a:cubicBezTo>
                    <a:pt x="7312" y="1416"/>
                    <a:pt x="6656" y="664"/>
                    <a:pt x="5791" y="287"/>
                  </a:cubicBezTo>
                  <a:cubicBezTo>
                    <a:pt x="4925" y="-89"/>
                    <a:pt x="3851" y="-89"/>
                    <a:pt x="2927" y="250"/>
                  </a:cubicBezTo>
                  <a:cubicBezTo>
                    <a:pt x="2002" y="588"/>
                    <a:pt x="1226" y="1266"/>
                    <a:pt x="719" y="2395"/>
                  </a:cubicBezTo>
                  <a:cubicBezTo>
                    <a:pt x="212" y="3524"/>
                    <a:pt x="-27" y="5104"/>
                    <a:pt x="3" y="6948"/>
                  </a:cubicBezTo>
                  <a:cubicBezTo>
                    <a:pt x="33" y="8792"/>
                    <a:pt x="331" y="10899"/>
                    <a:pt x="868" y="12931"/>
                  </a:cubicBezTo>
                  <a:cubicBezTo>
                    <a:pt x="1405" y="14963"/>
                    <a:pt x="2181" y="16920"/>
                    <a:pt x="3195" y="18312"/>
                  </a:cubicBezTo>
                  <a:cubicBezTo>
                    <a:pt x="4209" y="19705"/>
                    <a:pt x="5462" y="20533"/>
                    <a:pt x="6984" y="20984"/>
                  </a:cubicBezTo>
                  <a:cubicBezTo>
                    <a:pt x="8506" y="21436"/>
                    <a:pt x="10296" y="21511"/>
                    <a:pt x="12265" y="20947"/>
                  </a:cubicBezTo>
                  <a:cubicBezTo>
                    <a:pt x="14234" y="20382"/>
                    <a:pt x="16382" y="19178"/>
                    <a:pt x="17963" y="18011"/>
                  </a:cubicBezTo>
                  <a:cubicBezTo>
                    <a:pt x="19544" y="16845"/>
                    <a:pt x="20559" y="15716"/>
                    <a:pt x="21573" y="14587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71" name="Line"/>
            <p:cNvSpPr/>
            <p:nvPr/>
          </p:nvSpPr>
          <p:spPr>
            <a:xfrm>
              <a:off x="2439883" y="3961061"/>
              <a:ext cx="1290419" cy="403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6" h="21539" extrusionOk="0">
                  <a:moveTo>
                    <a:pt x="48" y="0"/>
                  </a:moveTo>
                  <a:cubicBezTo>
                    <a:pt x="-3" y="818"/>
                    <a:pt x="-54" y="1636"/>
                    <a:pt x="125" y="2905"/>
                  </a:cubicBezTo>
                  <a:cubicBezTo>
                    <a:pt x="304" y="4173"/>
                    <a:pt x="714" y="5891"/>
                    <a:pt x="1341" y="7691"/>
                  </a:cubicBezTo>
                  <a:cubicBezTo>
                    <a:pt x="1968" y="9491"/>
                    <a:pt x="2812" y="11373"/>
                    <a:pt x="3619" y="13050"/>
                  </a:cubicBezTo>
                  <a:cubicBezTo>
                    <a:pt x="4425" y="14727"/>
                    <a:pt x="5192" y="16200"/>
                    <a:pt x="5922" y="17345"/>
                  </a:cubicBezTo>
                  <a:cubicBezTo>
                    <a:pt x="6651" y="18491"/>
                    <a:pt x="7342" y="19309"/>
                    <a:pt x="8161" y="19964"/>
                  </a:cubicBezTo>
                  <a:cubicBezTo>
                    <a:pt x="8980" y="20618"/>
                    <a:pt x="9927" y="21109"/>
                    <a:pt x="10900" y="21355"/>
                  </a:cubicBezTo>
                  <a:cubicBezTo>
                    <a:pt x="11872" y="21600"/>
                    <a:pt x="12870" y="21600"/>
                    <a:pt x="13855" y="21355"/>
                  </a:cubicBezTo>
                  <a:cubicBezTo>
                    <a:pt x="14841" y="21109"/>
                    <a:pt x="15813" y="20618"/>
                    <a:pt x="16709" y="20086"/>
                  </a:cubicBezTo>
                  <a:cubicBezTo>
                    <a:pt x="17605" y="19555"/>
                    <a:pt x="18424" y="18982"/>
                    <a:pt x="19153" y="18368"/>
                  </a:cubicBezTo>
                  <a:cubicBezTo>
                    <a:pt x="19882" y="17755"/>
                    <a:pt x="20522" y="17100"/>
                    <a:pt x="20906" y="16445"/>
                  </a:cubicBezTo>
                  <a:cubicBezTo>
                    <a:pt x="21290" y="15791"/>
                    <a:pt x="21418" y="15136"/>
                    <a:pt x="21546" y="14482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72" name="Line"/>
            <p:cNvSpPr/>
            <p:nvPr/>
          </p:nvSpPr>
          <p:spPr>
            <a:xfrm>
              <a:off x="3670523" y="4045363"/>
              <a:ext cx="266042" cy="3540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0" y="2712"/>
                  </a:moveTo>
                  <a:cubicBezTo>
                    <a:pt x="1614" y="5984"/>
                    <a:pt x="3228" y="9257"/>
                    <a:pt x="5028" y="12249"/>
                  </a:cubicBezTo>
                  <a:cubicBezTo>
                    <a:pt x="6828" y="15242"/>
                    <a:pt x="8814" y="17953"/>
                    <a:pt x="9993" y="19543"/>
                  </a:cubicBezTo>
                  <a:cubicBezTo>
                    <a:pt x="11172" y="21132"/>
                    <a:pt x="11545" y="21600"/>
                    <a:pt x="11545" y="21600"/>
                  </a:cubicBezTo>
                  <a:cubicBezTo>
                    <a:pt x="11545" y="21600"/>
                    <a:pt x="11172" y="21132"/>
                    <a:pt x="10303" y="19496"/>
                  </a:cubicBezTo>
                  <a:cubicBezTo>
                    <a:pt x="9434" y="17860"/>
                    <a:pt x="8069" y="15055"/>
                    <a:pt x="6828" y="12343"/>
                  </a:cubicBezTo>
                  <a:cubicBezTo>
                    <a:pt x="5586" y="9631"/>
                    <a:pt x="4469" y="7013"/>
                    <a:pt x="3476" y="5330"/>
                  </a:cubicBezTo>
                  <a:cubicBezTo>
                    <a:pt x="2483" y="3647"/>
                    <a:pt x="1614" y="2899"/>
                    <a:pt x="1055" y="2197"/>
                  </a:cubicBezTo>
                  <a:cubicBezTo>
                    <a:pt x="497" y="1496"/>
                    <a:pt x="248" y="842"/>
                    <a:pt x="434" y="468"/>
                  </a:cubicBezTo>
                  <a:cubicBezTo>
                    <a:pt x="621" y="94"/>
                    <a:pt x="1241" y="0"/>
                    <a:pt x="3414" y="0"/>
                  </a:cubicBezTo>
                  <a:cubicBezTo>
                    <a:pt x="5586" y="0"/>
                    <a:pt x="9310" y="94"/>
                    <a:pt x="12352" y="327"/>
                  </a:cubicBezTo>
                  <a:cubicBezTo>
                    <a:pt x="15393" y="561"/>
                    <a:pt x="17752" y="935"/>
                    <a:pt x="19179" y="1262"/>
                  </a:cubicBezTo>
                  <a:cubicBezTo>
                    <a:pt x="20607" y="1590"/>
                    <a:pt x="21103" y="1870"/>
                    <a:pt x="21352" y="2291"/>
                  </a:cubicBezTo>
                  <a:cubicBezTo>
                    <a:pt x="21600" y="2712"/>
                    <a:pt x="21600" y="3273"/>
                    <a:pt x="21414" y="4629"/>
                  </a:cubicBezTo>
                  <a:cubicBezTo>
                    <a:pt x="21228" y="5984"/>
                    <a:pt x="20855" y="8135"/>
                    <a:pt x="20421" y="10239"/>
                  </a:cubicBezTo>
                  <a:cubicBezTo>
                    <a:pt x="19986" y="12343"/>
                    <a:pt x="19490" y="14400"/>
                    <a:pt x="18931" y="15896"/>
                  </a:cubicBezTo>
                  <a:cubicBezTo>
                    <a:pt x="18372" y="17392"/>
                    <a:pt x="17752" y="18327"/>
                    <a:pt x="17069" y="19122"/>
                  </a:cubicBezTo>
                  <a:cubicBezTo>
                    <a:pt x="16386" y="19917"/>
                    <a:pt x="15641" y="20571"/>
                    <a:pt x="15145" y="20618"/>
                  </a:cubicBezTo>
                  <a:cubicBezTo>
                    <a:pt x="14648" y="20665"/>
                    <a:pt x="14400" y="20104"/>
                    <a:pt x="13655" y="18842"/>
                  </a:cubicBezTo>
                  <a:cubicBezTo>
                    <a:pt x="12910" y="17579"/>
                    <a:pt x="11669" y="15616"/>
                    <a:pt x="10365" y="13418"/>
                  </a:cubicBezTo>
                  <a:cubicBezTo>
                    <a:pt x="9062" y="11221"/>
                    <a:pt x="7696" y="8790"/>
                    <a:pt x="6765" y="7106"/>
                  </a:cubicBezTo>
                  <a:cubicBezTo>
                    <a:pt x="5834" y="5423"/>
                    <a:pt x="5338" y="4488"/>
                    <a:pt x="4965" y="3787"/>
                  </a:cubicBezTo>
                  <a:cubicBezTo>
                    <a:pt x="4593" y="3086"/>
                    <a:pt x="4345" y="2618"/>
                    <a:pt x="4469" y="2244"/>
                  </a:cubicBezTo>
                  <a:cubicBezTo>
                    <a:pt x="4593" y="1870"/>
                    <a:pt x="5090" y="1590"/>
                    <a:pt x="5897" y="1356"/>
                  </a:cubicBezTo>
                  <a:cubicBezTo>
                    <a:pt x="6703" y="1122"/>
                    <a:pt x="7821" y="935"/>
                    <a:pt x="8379" y="1075"/>
                  </a:cubicBezTo>
                  <a:cubicBezTo>
                    <a:pt x="8938" y="1216"/>
                    <a:pt x="8938" y="1683"/>
                    <a:pt x="8814" y="2151"/>
                  </a:cubicBezTo>
                  <a:cubicBezTo>
                    <a:pt x="8690" y="2618"/>
                    <a:pt x="8441" y="3086"/>
                    <a:pt x="8193" y="3553"/>
                  </a:cubicBezTo>
                  <a:cubicBezTo>
                    <a:pt x="7945" y="4021"/>
                    <a:pt x="7696" y="4488"/>
                    <a:pt x="7883" y="4582"/>
                  </a:cubicBezTo>
                  <a:cubicBezTo>
                    <a:pt x="8069" y="4675"/>
                    <a:pt x="8690" y="4395"/>
                    <a:pt x="9248" y="4068"/>
                  </a:cubicBezTo>
                  <a:cubicBezTo>
                    <a:pt x="9807" y="3740"/>
                    <a:pt x="10303" y="3366"/>
                    <a:pt x="10614" y="3413"/>
                  </a:cubicBezTo>
                  <a:cubicBezTo>
                    <a:pt x="10924" y="3460"/>
                    <a:pt x="11048" y="3927"/>
                    <a:pt x="11048" y="4395"/>
                  </a:cubicBezTo>
                  <a:cubicBezTo>
                    <a:pt x="11048" y="4862"/>
                    <a:pt x="10924" y="5330"/>
                    <a:pt x="10862" y="5797"/>
                  </a:cubicBezTo>
                  <a:cubicBezTo>
                    <a:pt x="10800" y="6265"/>
                    <a:pt x="10800" y="6732"/>
                    <a:pt x="10986" y="6779"/>
                  </a:cubicBezTo>
                  <a:cubicBezTo>
                    <a:pt x="11172" y="6826"/>
                    <a:pt x="11545" y="6452"/>
                    <a:pt x="11917" y="6078"/>
                  </a:cubicBezTo>
                  <a:cubicBezTo>
                    <a:pt x="12290" y="5704"/>
                    <a:pt x="12662" y="5330"/>
                    <a:pt x="13034" y="4956"/>
                  </a:cubicBezTo>
                  <a:cubicBezTo>
                    <a:pt x="13407" y="4582"/>
                    <a:pt x="13779" y="4208"/>
                    <a:pt x="13965" y="4255"/>
                  </a:cubicBezTo>
                  <a:cubicBezTo>
                    <a:pt x="14152" y="4301"/>
                    <a:pt x="14152" y="4769"/>
                    <a:pt x="13841" y="5564"/>
                  </a:cubicBezTo>
                  <a:cubicBezTo>
                    <a:pt x="13531" y="6358"/>
                    <a:pt x="12910" y="7481"/>
                    <a:pt x="12538" y="8322"/>
                  </a:cubicBezTo>
                  <a:cubicBezTo>
                    <a:pt x="12165" y="9164"/>
                    <a:pt x="12041" y="9725"/>
                    <a:pt x="12228" y="9678"/>
                  </a:cubicBezTo>
                  <a:cubicBezTo>
                    <a:pt x="12414" y="9631"/>
                    <a:pt x="12910" y="8977"/>
                    <a:pt x="13469" y="8229"/>
                  </a:cubicBezTo>
                  <a:cubicBezTo>
                    <a:pt x="14028" y="7481"/>
                    <a:pt x="14648" y="6639"/>
                    <a:pt x="15269" y="5844"/>
                  </a:cubicBezTo>
                  <a:cubicBezTo>
                    <a:pt x="15890" y="5049"/>
                    <a:pt x="16510" y="4301"/>
                    <a:pt x="16634" y="4301"/>
                  </a:cubicBezTo>
                  <a:cubicBezTo>
                    <a:pt x="16759" y="4301"/>
                    <a:pt x="16386" y="5049"/>
                    <a:pt x="15828" y="6358"/>
                  </a:cubicBezTo>
                  <a:cubicBezTo>
                    <a:pt x="15269" y="7668"/>
                    <a:pt x="14524" y="9538"/>
                    <a:pt x="14090" y="10707"/>
                  </a:cubicBezTo>
                  <a:cubicBezTo>
                    <a:pt x="13655" y="11875"/>
                    <a:pt x="13531" y="12343"/>
                    <a:pt x="13717" y="12390"/>
                  </a:cubicBezTo>
                  <a:cubicBezTo>
                    <a:pt x="13903" y="12436"/>
                    <a:pt x="14400" y="12062"/>
                    <a:pt x="15145" y="10894"/>
                  </a:cubicBezTo>
                  <a:cubicBezTo>
                    <a:pt x="15890" y="9725"/>
                    <a:pt x="16883" y="7761"/>
                    <a:pt x="17503" y="6405"/>
                  </a:cubicBezTo>
                  <a:cubicBezTo>
                    <a:pt x="18124" y="5049"/>
                    <a:pt x="18372" y="4301"/>
                    <a:pt x="18372" y="4161"/>
                  </a:cubicBezTo>
                  <a:cubicBezTo>
                    <a:pt x="18372" y="4021"/>
                    <a:pt x="18124" y="4488"/>
                    <a:pt x="17690" y="5938"/>
                  </a:cubicBezTo>
                  <a:cubicBezTo>
                    <a:pt x="17255" y="7387"/>
                    <a:pt x="16634" y="9818"/>
                    <a:pt x="16200" y="11735"/>
                  </a:cubicBezTo>
                  <a:cubicBezTo>
                    <a:pt x="15765" y="13652"/>
                    <a:pt x="15517" y="15055"/>
                    <a:pt x="15331" y="15990"/>
                  </a:cubicBezTo>
                  <a:cubicBezTo>
                    <a:pt x="15145" y="16925"/>
                    <a:pt x="15021" y="17392"/>
                    <a:pt x="14959" y="17860"/>
                  </a:cubicBezTo>
                  <a:cubicBezTo>
                    <a:pt x="14896" y="18327"/>
                    <a:pt x="14896" y="18795"/>
                    <a:pt x="14710" y="19216"/>
                  </a:cubicBezTo>
                  <a:cubicBezTo>
                    <a:pt x="14524" y="19636"/>
                    <a:pt x="14152" y="20010"/>
                    <a:pt x="13965" y="19730"/>
                  </a:cubicBezTo>
                  <a:cubicBezTo>
                    <a:pt x="13779" y="19449"/>
                    <a:pt x="13779" y="18514"/>
                    <a:pt x="13717" y="17813"/>
                  </a:cubicBezTo>
                  <a:cubicBezTo>
                    <a:pt x="13655" y="17112"/>
                    <a:pt x="13531" y="16644"/>
                    <a:pt x="13407" y="16177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73" name="Line"/>
            <p:cNvSpPr/>
            <p:nvPr/>
          </p:nvSpPr>
          <p:spPr>
            <a:xfrm>
              <a:off x="632888" y="1344925"/>
              <a:ext cx="261280" cy="588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9" h="21541" extrusionOk="0">
                  <a:moveTo>
                    <a:pt x="1909" y="1518"/>
                  </a:moveTo>
                  <a:cubicBezTo>
                    <a:pt x="1312" y="1206"/>
                    <a:pt x="714" y="895"/>
                    <a:pt x="366" y="606"/>
                  </a:cubicBezTo>
                  <a:cubicBezTo>
                    <a:pt x="18" y="318"/>
                    <a:pt x="-82" y="51"/>
                    <a:pt x="67" y="6"/>
                  </a:cubicBezTo>
                  <a:cubicBezTo>
                    <a:pt x="217" y="-38"/>
                    <a:pt x="615" y="140"/>
                    <a:pt x="1461" y="918"/>
                  </a:cubicBezTo>
                  <a:cubicBezTo>
                    <a:pt x="2307" y="1695"/>
                    <a:pt x="3601" y="3073"/>
                    <a:pt x="4945" y="4562"/>
                  </a:cubicBezTo>
                  <a:cubicBezTo>
                    <a:pt x="6289" y="6051"/>
                    <a:pt x="7682" y="7651"/>
                    <a:pt x="9026" y="9162"/>
                  </a:cubicBezTo>
                  <a:cubicBezTo>
                    <a:pt x="10370" y="10673"/>
                    <a:pt x="11664" y="12095"/>
                    <a:pt x="13107" y="13540"/>
                  </a:cubicBezTo>
                  <a:cubicBezTo>
                    <a:pt x="14550" y="14984"/>
                    <a:pt x="16143" y="16451"/>
                    <a:pt x="17536" y="17718"/>
                  </a:cubicBezTo>
                  <a:cubicBezTo>
                    <a:pt x="18930" y="18984"/>
                    <a:pt x="20124" y="20051"/>
                    <a:pt x="20771" y="20695"/>
                  </a:cubicBezTo>
                  <a:cubicBezTo>
                    <a:pt x="21418" y="21340"/>
                    <a:pt x="21518" y="21562"/>
                    <a:pt x="21369" y="21540"/>
                  </a:cubicBezTo>
                  <a:cubicBezTo>
                    <a:pt x="21219" y="21518"/>
                    <a:pt x="20821" y="21251"/>
                    <a:pt x="20423" y="20984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74" name="Line"/>
            <p:cNvSpPr/>
            <p:nvPr/>
          </p:nvSpPr>
          <p:spPr>
            <a:xfrm>
              <a:off x="647475" y="1105964"/>
              <a:ext cx="373294" cy="5206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452" extrusionOk="0">
                  <a:moveTo>
                    <a:pt x="497" y="11402"/>
                  </a:moveTo>
                  <a:cubicBezTo>
                    <a:pt x="219" y="10802"/>
                    <a:pt x="-59" y="10202"/>
                    <a:pt x="10" y="9327"/>
                  </a:cubicBezTo>
                  <a:cubicBezTo>
                    <a:pt x="80" y="8452"/>
                    <a:pt x="497" y="7302"/>
                    <a:pt x="1122" y="6027"/>
                  </a:cubicBezTo>
                  <a:cubicBezTo>
                    <a:pt x="1747" y="4752"/>
                    <a:pt x="2580" y="3352"/>
                    <a:pt x="3830" y="2277"/>
                  </a:cubicBezTo>
                  <a:cubicBezTo>
                    <a:pt x="5081" y="1202"/>
                    <a:pt x="6747" y="452"/>
                    <a:pt x="8414" y="152"/>
                  </a:cubicBezTo>
                  <a:cubicBezTo>
                    <a:pt x="10081" y="-148"/>
                    <a:pt x="11748" y="2"/>
                    <a:pt x="13380" y="552"/>
                  </a:cubicBezTo>
                  <a:cubicBezTo>
                    <a:pt x="15012" y="1102"/>
                    <a:pt x="16610" y="2052"/>
                    <a:pt x="17895" y="3302"/>
                  </a:cubicBezTo>
                  <a:cubicBezTo>
                    <a:pt x="19180" y="4552"/>
                    <a:pt x="20152" y="6102"/>
                    <a:pt x="20742" y="7752"/>
                  </a:cubicBezTo>
                  <a:cubicBezTo>
                    <a:pt x="21333" y="9402"/>
                    <a:pt x="21541" y="11152"/>
                    <a:pt x="21194" y="12652"/>
                  </a:cubicBezTo>
                  <a:cubicBezTo>
                    <a:pt x="20846" y="14152"/>
                    <a:pt x="19944" y="15402"/>
                    <a:pt x="18624" y="16352"/>
                  </a:cubicBezTo>
                  <a:cubicBezTo>
                    <a:pt x="17304" y="17302"/>
                    <a:pt x="15568" y="17952"/>
                    <a:pt x="13866" y="18752"/>
                  </a:cubicBezTo>
                  <a:cubicBezTo>
                    <a:pt x="12165" y="19552"/>
                    <a:pt x="10498" y="20502"/>
                    <a:pt x="8831" y="21452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75" name="Line"/>
            <p:cNvSpPr/>
            <p:nvPr/>
          </p:nvSpPr>
          <p:spPr>
            <a:xfrm>
              <a:off x="1068645" y="1258184"/>
              <a:ext cx="322711" cy="544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1" h="21398" extrusionOk="0">
                  <a:moveTo>
                    <a:pt x="13763" y="1889"/>
                  </a:moveTo>
                  <a:cubicBezTo>
                    <a:pt x="12873" y="1316"/>
                    <a:pt x="11983" y="744"/>
                    <a:pt x="11134" y="387"/>
                  </a:cubicBezTo>
                  <a:cubicBezTo>
                    <a:pt x="10284" y="29"/>
                    <a:pt x="9475" y="-114"/>
                    <a:pt x="8504" y="101"/>
                  </a:cubicBezTo>
                  <a:cubicBezTo>
                    <a:pt x="7534" y="315"/>
                    <a:pt x="6401" y="887"/>
                    <a:pt x="5228" y="1746"/>
                  </a:cubicBezTo>
                  <a:cubicBezTo>
                    <a:pt x="4055" y="2604"/>
                    <a:pt x="2841" y="3748"/>
                    <a:pt x="1951" y="5060"/>
                  </a:cubicBezTo>
                  <a:cubicBezTo>
                    <a:pt x="1062" y="6371"/>
                    <a:pt x="495" y="7849"/>
                    <a:pt x="212" y="9256"/>
                  </a:cubicBezTo>
                  <a:cubicBezTo>
                    <a:pt x="-71" y="10662"/>
                    <a:pt x="-71" y="11997"/>
                    <a:pt x="212" y="13189"/>
                  </a:cubicBezTo>
                  <a:cubicBezTo>
                    <a:pt x="495" y="14381"/>
                    <a:pt x="1062" y="15430"/>
                    <a:pt x="1992" y="16527"/>
                  </a:cubicBezTo>
                  <a:cubicBezTo>
                    <a:pt x="2922" y="17624"/>
                    <a:pt x="4217" y="18768"/>
                    <a:pt x="5309" y="19603"/>
                  </a:cubicBezTo>
                  <a:cubicBezTo>
                    <a:pt x="6401" y="20437"/>
                    <a:pt x="7291" y="20961"/>
                    <a:pt x="8019" y="21224"/>
                  </a:cubicBezTo>
                  <a:cubicBezTo>
                    <a:pt x="8747" y="21486"/>
                    <a:pt x="9313" y="21486"/>
                    <a:pt x="10122" y="20985"/>
                  </a:cubicBezTo>
                  <a:cubicBezTo>
                    <a:pt x="10931" y="20485"/>
                    <a:pt x="11983" y="19483"/>
                    <a:pt x="12913" y="18339"/>
                  </a:cubicBezTo>
                  <a:cubicBezTo>
                    <a:pt x="13844" y="17195"/>
                    <a:pt x="14653" y="15907"/>
                    <a:pt x="14976" y="14334"/>
                  </a:cubicBezTo>
                  <a:cubicBezTo>
                    <a:pt x="15300" y="12760"/>
                    <a:pt x="15138" y="10901"/>
                    <a:pt x="14612" y="9065"/>
                  </a:cubicBezTo>
                  <a:cubicBezTo>
                    <a:pt x="14086" y="7229"/>
                    <a:pt x="13196" y="5417"/>
                    <a:pt x="12630" y="4130"/>
                  </a:cubicBezTo>
                  <a:cubicBezTo>
                    <a:pt x="12064" y="2842"/>
                    <a:pt x="11821" y="2079"/>
                    <a:pt x="11659" y="1531"/>
                  </a:cubicBezTo>
                  <a:cubicBezTo>
                    <a:pt x="11498" y="983"/>
                    <a:pt x="11417" y="649"/>
                    <a:pt x="11376" y="601"/>
                  </a:cubicBezTo>
                  <a:cubicBezTo>
                    <a:pt x="11336" y="554"/>
                    <a:pt x="11336" y="792"/>
                    <a:pt x="11619" y="1531"/>
                  </a:cubicBezTo>
                  <a:cubicBezTo>
                    <a:pt x="11902" y="2270"/>
                    <a:pt x="12468" y="3510"/>
                    <a:pt x="13237" y="4893"/>
                  </a:cubicBezTo>
                  <a:cubicBezTo>
                    <a:pt x="14005" y="6275"/>
                    <a:pt x="14976" y="7801"/>
                    <a:pt x="16149" y="9279"/>
                  </a:cubicBezTo>
                  <a:cubicBezTo>
                    <a:pt x="17322" y="10758"/>
                    <a:pt x="18698" y="12188"/>
                    <a:pt x="19466" y="13046"/>
                  </a:cubicBezTo>
                  <a:cubicBezTo>
                    <a:pt x="20235" y="13905"/>
                    <a:pt x="20396" y="14191"/>
                    <a:pt x="20639" y="14429"/>
                  </a:cubicBezTo>
                  <a:cubicBezTo>
                    <a:pt x="20882" y="14667"/>
                    <a:pt x="21205" y="14858"/>
                    <a:pt x="21367" y="14834"/>
                  </a:cubicBezTo>
                  <a:cubicBezTo>
                    <a:pt x="21529" y="14810"/>
                    <a:pt x="21529" y="14572"/>
                    <a:pt x="21489" y="14334"/>
                  </a:cubicBezTo>
                  <a:cubicBezTo>
                    <a:pt x="21448" y="14095"/>
                    <a:pt x="21367" y="13857"/>
                    <a:pt x="21286" y="13618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76" name="Line"/>
            <p:cNvSpPr/>
            <p:nvPr/>
          </p:nvSpPr>
          <p:spPr>
            <a:xfrm>
              <a:off x="1337011" y="1040474"/>
              <a:ext cx="195634" cy="5063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3" h="21560" extrusionOk="0">
                  <a:moveTo>
                    <a:pt x="0" y="6976"/>
                  </a:moveTo>
                  <a:cubicBezTo>
                    <a:pt x="1467" y="8371"/>
                    <a:pt x="2933" y="9767"/>
                    <a:pt x="4733" y="11265"/>
                  </a:cubicBezTo>
                  <a:cubicBezTo>
                    <a:pt x="6533" y="12764"/>
                    <a:pt x="8667" y="14366"/>
                    <a:pt x="11133" y="15942"/>
                  </a:cubicBezTo>
                  <a:cubicBezTo>
                    <a:pt x="13600" y="17518"/>
                    <a:pt x="16400" y="19068"/>
                    <a:pt x="18067" y="19921"/>
                  </a:cubicBezTo>
                  <a:cubicBezTo>
                    <a:pt x="19733" y="20773"/>
                    <a:pt x="20267" y="20928"/>
                    <a:pt x="20733" y="21109"/>
                  </a:cubicBezTo>
                  <a:cubicBezTo>
                    <a:pt x="21200" y="21290"/>
                    <a:pt x="21600" y="21497"/>
                    <a:pt x="21467" y="21548"/>
                  </a:cubicBezTo>
                  <a:cubicBezTo>
                    <a:pt x="21333" y="21600"/>
                    <a:pt x="20667" y="21497"/>
                    <a:pt x="19467" y="21006"/>
                  </a:cubicBezTo>
                  <a:cubicBezTo>
                    <a:pt x="18267" y="20515"/>
                    <a:pt x="16533" y="19636"/>
                    <a:pt x="14667" y="18319"/>
                  </a:cubicBezTo>
                  <a:cubicBezTo>
                    <a:pt x="12800" y="17001"/>
                    <a:pt x="10800" y="15244"/>
                    <a:pt x="9533" y="13461"/>
                  </a:cubicBezTo>
                  <a:cubicBezTo>
                    <a:pt x="8267" y="11678"/>
                    <a:pt x="7733" y="9870"/>
                    <a:pt x="8000" y="8165"/>
                  </a:cubicBezTo>
                  <a:cubicBezTo>
                    <a:pt x="8267" y="6459"/>
                    <a:pt x="9333" y="4857"/>
                    <a:pt x="11133" y="3514"/>
                  </a:cubicBezTo>
                  <a:cubicBezTo>
                    <a:pt x="12933" y="2170"/>
                    <a:pt x="15467" y="1085"/>
                    <a:pt x="18000" y="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77" name="Line"/>
            <p:cNvSpPr/>
            <p:nvPr/>
          </p:nvSpPr>
          <p:spPr>
            <a:xfrm>
              <a:off x="1723937" y="860331"/>
              <a:ext cx="304850" cy="492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0" h="21395" extrusionOk="0">
                  <a:moveTo>
                    <a:pt x="9959" y="233"/>
                  </a:moveTo>
                  <a:cubicBezTo>
                    <a:pt x="9101" y="75"/>
                    <a:pt x="8244" y="-83"/>
                    <a:pt x="7173" y="49"/>
                  </a:cubicBezTo>
                  <a:cubicBezTo>
                    <a:pt x="6101" y="180"/>
                    <a:pt x="4816" y="602"/>
                    <a:pt x="3659" y="1550"/>
                  </a:cubicBezTo>
                  <a:cubicBezTo>
                    <a:pt x="2501" y="2498"/>
                    <a:pt x="1473" y="3974"/>
                    <a:pt x="830" y="5765"/>
                  </a:cubicBezTo>
                  <a:cubicBezTo>
                    <a:pt x="187" y="7556"/>
                    <a:pt x="-70" y="9663"/>
                    <a:pt x="16" y="11613"/>
                  </a:cubicBezTo>
                  <a:cubicBezTo>
                    <a:pt x="101" y="13562"/>
                    <a:pt x="530" y="15353"/>
                    <a:pt x="1344" y="16855"/>
                  </a:cubicBezTo>
                  <a:cubicBezTo>
                    <a:pt x="2159" y="18356"/>
                    <a:pt x="3359" y="19568"/>
                    <a:pt x="5244" y="20358"/>
                  </a:cubicBezTo>
                  <a:cubicBezTo>
                    <a:pt x="7130" y="21148"/>
                    <a:pt x="9701" y="21517"/>
                    <a:pt x="12101" y="21359"/>
                  </a:cubicBezTo>
                  <a:cubicBezTo>
                    <a:pt x="14501" y="21201"/>
                    <a:pt x="16730" y="20516"/>
                    <a:pt x="18273" y="19778"/>
                  </a:cubicBezTo>
                  <a:cubicBezTo>
                    <a:pt x="19816" y="19041"/>
                    <a:pt x="20673" y="18251"/>
                    <a:pt x="21530" y="1746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78" name="Line"/>
            <p:cNvSpPr/>
            <p:nvPr/>
          </p:nvSpPr>
          <p:spPr>
            <a:xfrm>
              <a:off x="1469298" y="100069"/>
              <a:ext cx="1025512" cy="685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557" extrusionOk="0">
                  <a:moveTo>
                    <a:pt x="204" y="21557"/>
                  </a:moveTo>
                  <a:cubicBezTo>
                    <a:pt x="102" y="21404"/>
                    <a:pt x="0" y="21252"/>
                    <a:pt x="0" y="20908"/>
                  </a:cubicBezTo>
                  <a:cubicBezTo>
                    <a:pt x="0" y="20565"/>
                    <a:pt x="102" y="20030"/>
                    <a:pt x="332" y="19210"/>
                  </a:cubicBezTo>
                  <a:cubicBezTo>
                    <a:pt x="562" y="18389"/>
                    <a:pt x="919" y="17283"/>
                    <a:pt x="1315" y="16157"/>
                  </a:cubicBezTo>
                  <a:cubicBezTo>
                    <a:pt x="1711" y="15031"/>
                    <a:pt x="2145" y="13886"/>
                    <a:pt x="2668" y="12780"/>
                  </a:cubicBezTo>
                  <a:cubicBezTo>
                    <a:pt x="3191" y="11673"/>
                    <a:pt x="3804" y="10604"/>
                    <a:pt x="4430" y="9631"/>
                  </a:cubicBezTo>
                  <a:cubicBezTo>
                    <a:pt x="5055" y="8658"/>
                    <a:pt x="5694" y="7780"/>
                    <a:pt x="6421" y="6903"/>
                  </a:cubicBezTo>
                  <a:cubicBezTo>
                    <a:pt x="7149" y="6025"/>
                    <a:pt x="7966" y="5147"/>
                    <a:pt x="8732" y="4384"/>
                  </a:cubicBezTo>
                  <a:cubicBezTo>
                    <a:pt x="9498" y="3621"/>
                    <a:pt x="10213" y="2972"/>
                    <a:pt x="10953" y="2399"/>
                  </a:cubicBezTo>
                  <a:cubicBezTo>
                    <a:pt x="11694" y="1827"/>
                    <a:pt x="12460" y="1331"/>
                    <a:pt x="13200" y="949"/>
                  </a:cubicBezTo>
                  <a:cubicBezTo>
                    <a:pt x="13940" y="568"/>
                    <a:pt x="14655" y="300"/>
                    <a:pt x="15511" y="148"/>
                  </a:cubicBezTo>
                  <a:cubicBezTo>
                    <a:pt x="16366" y="-5"/>
                    <a:pt x="17362" y="-43"/>
                    <a:pt x="18281" y="52"/>
                  </a:cubicBezTo>
                  <a:cubicBezTo>
                    <a:pt x="19200" y="148"/>
                    <a:pt x="20043" y="377"/>
                    <a:pt x="20566" y="568"/>
                  </a:cubicBezTo>
                  <a:cubicBezTo>
                    <a:pt x="21089" y="758"/>
                    <a:pt x="21294" y="911"/>
                    <a:pt x="21421" y="1083"/>
                  </a:cubicBezTo>
                  <a:cubicBezTo>
                    <a:pt x="21549" y="1255"/>
                    <a:pt x="21600" y="1445"/>
                    <a:pt x="21562" y="1522"/>
                  </a:cubicBezTo>
                  <a:cubicBezTo>
                    <a:pt x="21523" y="1598"/>
                    <a:pt x="21396" y="1560"/>
                    <a:pt x="21268" y="1522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79" name="Line"/>
            <p:cNvSpPr/>
            <p:nvPr/>
          </p:nvSpPr>
          <p:spPr>
            <a:xfrm>
              <a:off x="2458416" y="-1"/>
              <a:ext cx="215688" cy="285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5" h="21463" extrusionOk="0">
                  <a:moveTo>
                    <a:pt x="0" y="2125"/>
                  </a:moveTo>
                  <a:cubicBezTo>
                    <a:pt x="965" y="5224"/>
                    <a:pt x="1931" y="8323"/>
                    <a:pt x="2836" y="10920"/>
                  </a:cubicBezTo>
                  <a:cubicBezTo>
                    <a:pt x="3741" y="13518"/>
                    <a:pt x="4585" y="15614"/>
                    <a:pt x="5249" y="16890"/>
                  </a:cubicBezTo>
                  <a:cubicBezTo>
                    <a:pt x="5913" y="18166"/>
                    <a:pt x="6396" y="18622"/>
                    <a:pt x="6577" y="18622"/>
                  </a:cubicBezTo>
                  <a:cubicBezTo>
                    <a:pt x="6758" y="18622"/>
                    <a:pt x="6637" y="18166"/>
                    <a:pt x="6215" y="16890"/>
                  </a:cubicBezTo>
                  <a:cubicBezTo>
                    <a:pt x="5792" y="15614"/>
                    <a:pt x="5068" y="13518"/>
                    <a:pt x="4706" y="11194"/>
                  </a:cubicBezTo>
                  <a:cubicBezTo>
                    <a:pt x="4344" y="8870"/>
                    <a:pt x="4344" y="6318"/>
                    <a:pt x="4223" y="4632"/>
                  </a:cubicBezTo>
                  <a:cubicBezTo>
                    <a:pt x="4103" y="2946"/>
                    <a:pt x="3861" y="2125"/>
                    <a:pt x="3560" y="1487"/>
                  </a:cubicBezTo>
                  <a:cubicBezTo>
                    <a:pt x="3258" y="849"/>
                    <a:pt x="2896" y="394"/>
                    <a:pt x="3017" y="166"/>
                  </a:cubicBezTo>
                  <a:cubicBezTo>
                    <a:pt x="3137" y="-62"/>
                    <a:pt x="3741" y="-62"/>
                    <a:pt x="5370" y="211"/>
                  </a:cubicBezTo>
                  <a:cubicBezTo>
                    <a:pt x="6999" y="485"/>
                    <a:pt x="9654" y="1032"/>
                    <a:pt x="12188" y="1624"/>
                  </a:cubicBezTo>
                  <a:cubicBezTo>
                    <a:pt x="14722" y="2217"/>
                    <a:pt x="17135" y="2854"/>
                    <a:pt x="18644" y="3265"/>
                  </a:cubicBezTo>
                  <a:cubicBezTo>
                    <a:pt x="20152" y="3675"/>
                    <a:pt x="20755" y="3857"/>
                    <a:pt x="21117" y="4222"/>
                  </a:cubicBezTo>
                  <a:cubicBezTo>
                    <a:pt x="21479" y="4586"/>
                    <a:pt x="21600" y="5133"/>
                    <a:pt x="21178" y="5771"/>
                  </a:cubicBezTo>
                  <a:cubicBezTo>
                    <a:pt x="20755" y="6409"/>
                    <a:pt x="19790" y="7138"/>
                    <a:pt x="18221" y="8733"/>
                  </a:cubicBezTo>
                  <a:cubicBezTo>
                    <a:pt x="16653" y="10328"/>
                    <a:pt x="14480" y="12789"/>
                    <a:pt x="12731" y="14976"/>
                  </a:cubicBezTo>
                  <a:cubicBezTo>
                    <a:pt x="10981" y="17163"/>
                    <a:pt x="9654" y="19077"/>
                    <a:pt x="8749" y="20171"/>
                  </a:cubicBezTo>
                  <a:cubicBezTo>
                    <a:pt x="7844" y="21265"/>
                    <a:pt x="7361" y="21538"/>
                    <a:pt x="7059" y="21447"/>
                  </a:cubicBezTo>
                  <a:cubicBezTo>
                    <a:pt x="6758" y="21356"/>
                    <a:pt x="6637" y="20900"/>
                    <a:pt x="6456" y="19305"/>
                  </a:cubicBezTo>
                  <a:cubicBezTo>
                    <a:pt x="6275" y="17710"/>
                    <a:pt x="6033" y="14976"/>
                    <a:pt x="5732" y="13017"/>
                  </a:cubicBezTo>
                  <a:cubicBezTo>
                    <a:pt x="5430" y="11057"/>
                    <a:pt x="5068" y="9872"/>
                    <a:pt x="4827" y="9006"/>
                  </a:cubicBezTo>
                  <a:cubicBezTo>
                    <a:pt x="4585" y="8141"/>
                    <a:pt x="4465" y="7594"/>
                    <a:pt x="4404" y="7092"/>
                  </a:cubicBezTo>
                  <a:cubicBezTo>
                    <a:pt x="4344" y="6591"/>
                    <a:pt x="4344" y="6135"/>
                    <a:pt x="4585" y="6044"/>
                  </a:cubicBezTo>
                  <a:cubicBezTo>
                    <a:pt x="4827" y="5953"/>
                    <a:pt x="5309" y="6227"/>
                    <a:pt x="5611" y="6637"/>
                  </a:cubicBezTo>
                  <a:cubicBezTo>
                    <a:pt x="5913" y="7047"/>
                    <a:pt x="6033" y="7594"/>
                    <a:pt x="6275" y="8277"/>
                  </a:cubicBezTo>
                  <a:cubicBezTo>
                    <a:pt x="6516" y="8961"/>
                    <a:pt x="6878" y="9781"/>
                    <a:pt x="7180" y="9918"/>
                  </a:cubicBezTo>
                  <a:cubicBezTo>
                    <a:pt x="7482" y="10054"/>
                    <a:pt x="7723" y="9508"/>
                    <a:pt x="8025" y="8414"/>
                  </a:cubicBezTo>
                  <a:cubicBezTo>
                    <a:pt x="8326" y="7320"/>
                    <a:pt x="8688" y="5680"/>
                    <a:pt x="8990" y="4541"/>
                  </a:cubicBezTo>
                  <a:cubicBezTo>
                    <a:pt x="9292" y="3401"/>
                    <a:pt x="9533" y="2763"/>
                    <a:pt x="9714" y="2718"/>
                  </a:cubicBezTo>
                  <a:cubicBezTo>
                    <a:pt x="9895" y="2672"/>
                    <a:pt x="10016" y="3219"/>
                    <a:pt x="9774" y="4677"/>
                  </a:cubicBezTo>
                  <a:cubicBezTo>
                    <a:pt x="9533" y="6135"/>
                    <a:pt x="8930" y="8505"/>
                    <a:pt x="8266" y="10510"/>
                  </a:cubicBezTo>
                  <a:cubicBezTo>
                    <a:pt x="7602" y="12515"/>
                    <a:pt x="6878" y="14156"/>
                    <a:pt x="6335" y="15386"/>
                  </a:cubicBezTo>
                  <a:cubicBezTo>
                    <a:pt x="5792" y="16617"/>
                    <a:pt x="5430" y="17437"/>
                    <a:pt x="5370" y="17528"/>
                  </a:cubicBezTo>
                  <a:cubicBezTo>
                    <a:pt x="5309" y="17619"/>
                    <a:pt x="5551" y="16981"/>
                    <a:pt x="6395" y="15432"/>
                  </a:cubicBezTo>
                  <a:cubicBezTo>
                    <a:pt x="7240" y="13882"/>
                    <a:pt x="8688" y="11422"/>
                    <a:pt x="9654" y="9781"/>
                  </a:cubicBezTo>
                  <a:cubicBezTo>
                    <a:pt x="10619" y="8141"/>
                    <a:pt x="11102" y="7320"/>
                    <a:pt x="11584" y="6682"/>
                  </a:cubicBezTo>
                  <a:cubicBezTo>
                    <a:pt x="12067" y="6044"/>
                    <a:pt x="12550" y="5589"/>
                    <a:pt x="12731" y="5634"/>
                  </a:cubicBezTo>
                  <a:cubicBezTo>
                    <a:pt x="12912" y="5680"/>
                    <a:pt x="12791" y="6227"/>
                    <a:pt x="12067" y="7548"/>
                  </a:cubicBezTo>
                  <a:cubicBezTo>
                    <a:pt x="11343" y="8870"/>
                    <a:pt x="10016" y="10966"/>
                    <a:pt x="9231" y="12242"/>
                  </a:cubicBezTo>
                  <a:cubicBezTo>
                    <a:pt x="8447" y="13518"/>
                    <a:pt x="8206" y="13973"/>
                    <a:pt x="8025" y="14429"/>
                  </a:cubicBezTo>
                  <a:cubicBezTo>
                    <a:pt x="7844" y="14885"/>
                    <a:pt x="7723" y="15341"/>
                    <a:pt x="7844" y="15341"/>
                  </a:cubicBezTo>
                  <a:cubicBezTo>
                    <a:pt x="7964" y="15341"/>
                    <a:pt x="8326" y="14885"/>
                    <a:pt x="9412" y="13700"/>
                  </a:cubicBezTo>
                  <a:cubicBezTo>
                    <a:pt x="10498" y="12515"/>
                    <a:pt x="12308" y="10601"/>
                    <a:pt x="13636" y="9280"/>
                  </a:cubicBezTo>
                  <a:cubicBezTo>
                    <a:pt x="14963" y="7958"/>
                    <a:pt x="15808" y="7229"/>
                    <a:pt x="16049" y="7138"/>
                  </a:cubicBezTo>
                  <a:cubicBezTo>
                    <a:pt x="16291" y="7047"/>
                    <a:pt x="15929" y="7594"/>
                    <a:pt x="15627" y="8095"/>
                  </a:cubicBezTo>
                  <a:cubicBezTo>
                    <a:pt x="15325" y="8596"/>
                    <a:pt x="15084" y="9052"/>
                    <a:pt x="14842" y="9508"/>
                  </a:cubicBezTo>
                  <a:cubicBezTo>
                    <a:pt x="14601" y="9963"/>
                    <a:pt x="14360" y="10419"/>
                    <a:pt x="14541" y="10556"/>
                  </a:cubicBezTo>
                  <a:cubicBezTo>
                    <a:pt x="14722" y="10692"/>
                    <a:pt x="15325" y="10510"/>
                    <a:pt x="15989" y="10054"/>
                  </a:cubicBezTo>
                  <a:cubicBezTo>
                    <a:pt x="16653" y="9599"/>
                    <a:pt x="17377" y="8870"/>
                    <a:pt x="18040" y="8232"/>
                  </a:cubicBezTo>
                  <a:cubicBezTo>
                    <a:pt x="18704" y="7594"/>
                    <a:pt x="19307" y="7047"/>
                    <a:pt x="19247" y="6910"/>
                  </a:cubicBezTo>
                  <a:cubicBezTo>
                    <a:pt x="19187" y="6773"/>
                    <a:pt x="18463" y="7047"/>
                    <a:pt x="17739" y="732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80" name="Line"/>
            <p:cNvSpPr/>
            <p:nvPr/>
          </p:nvSpPr>
          <p:spPr>
            <a:xfrm>
              <a:off x="157618" y="538498"/>
              <a:ext cx="408643" cy="581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57" extrusionOk="0">
                  <a:moveTo>
                    <a:pt x="0" y="8722"/>
                  </a:moveTo>
                  <a:cubicBezTo>
                    <a:pt x="309" y="9583"/>
                    <a:pt x="617" y="10444"/>
                    <a:pt x="1594" y="12095"/>
                  </a:cubicBezTo>
                  <a:cubicBezTo>
                    <a:pt x="2571" y="13745"/>
                    <a:pt x="4217" y="16185"/>
                    <a:pt x="5709" y="17871"/>
                  </a:cubicBezTo>
                  <a:cubicBezTo>
                    <a:pt x="7200" y="19558"/>
                    <a:pt x="8537" y="20491"/>
                    <a:pt x="9720" y="20993"/>
                  </a:cubicBezTo>
                  <a:cubicBezTo>
                    <a:pt x="10903" y="21495"/>
                    <a:pt x="11931" y="21567"/>
                    <a:pt x="12754" y="21316"/>
                  </a:cubicBezTo>
                  <a:cubicBezTo>
                    <a:pt x="13577" y="21065"/>
                    <a:pt x="14194" y="20491"/>
                    <a:pt x="14451" y="19199"/>
                  </a:cubicBezTo>
                  <a:cubicBezTo>
                    <a:pt x="14709" y="17907"/>
                    <a:pt x="14606" y="15898"/>
                    <a:pt x="14040" y="13709"/>
                  </a:cubicBezTo>
                  <a:cubicBezTo>
                    <a:pt x="13474" y="11520"/>
                    <a:pt x="12446" y="9152"/>
                    <a:pt x="11469" y="6964"/>
                  </a:cubicBezTo>
                  <a:cubicBezTo>
                    <a:pt x="10491" y="4775"/>
                    <a:pt x="9566" y="2766"/>
                    <a:pt x="9000" y="1582"/>
                  </a:cubicBezTo>
                  <a:cubicBezTo>
                    <a:pt x="8434" y="398"/>
                    <a:pt x="8229" y="39"/>
                    <a:pt x="8280" y="3"/>
                  </a:cubicBezTo>
                  <a:cubicBezTo>
                    <a:pt x="8331" y="-33"/>
                    <a:pt x="8640" y="254"/>
                    <a:pt x="9514" y="1223"/>
                  </a:cubicBezTo>
                  <a:cubicBezTo>
                    <a:pt x="10389" y="2192"/>
                    <a:pt x="11829" y="3842"/>
                    <a:pt x="13474" y="5636"/>
                  </a:cubicBezTo>
                  <a:cubicBezTo>
                    <a:pt x="15120" y="7430"/>
                    <a:pt x="16971" y="9368"/>
                    <a:pt x="18360" y="10659"/>
                  </a:cubicBezTo>
                  <a:cubicBezTo>
                    <a:pt x="19749" y="11951"/>
                    <a:pt x="20674" y="12597"/>
                    <a:pt x="21600" y="13243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81" name="Line"/>
            <p:cNvSpPr/>
            <p:nvPr/>
          </p:nvSpPr>
          <p:spPr>
            <a:xfrm>
              <a:off x="443667" y="252210"/>
              <a:ext cx="607125" cy="5710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15" extrusionOk="0">
                  <a:moveTo>
                    <a:pt x="0" y="7346"/>
                  </a:moveTo>
                  <a:cubicBezTo>
                    <a:pt x="277" y="8076"/>
                    <a:pt x="554" y="8806"/>
                    <a:pt x="1558" y="10192"/>
                  </a:cubicBezTo>
                  <a:cubicBezTo>
                    <a:pt x="2562" y="11579"/>
                    <a:pt x="4292" y="13622"/>
                    <a:pt x="5781" y="15519"/>
                  </a:cubicBezTo>
                  <a:cubicBezTo>
                    <a:pt x="7269" y="17417"/>
                    <a:pt x="8515" y="19168"/>
                    <a:pt x="9277" y="20189"/>
                  </a:cubicBezTo>
                  <a:cubicBezTo>
                    <a:pt x="10038" y="21211"/>
                    <a:pt x="10315" y="21503"/>
                    <a:pt x="10315" y="21394"/>
                  </a:cubicBezTo>
                  <a:cubicBezTo>
                    <a:pt x="10315" y="21284"/>
                    <a:pt x="10038" y="20773"/>
                    <a:pt x="9346" y="19606"/>
                  </a:cubicBezTo>
                  <a:cubicBezTo>
                    <a:pt x="8654" y="18438"/>
                    <a:pt x="7546" y="16614"/>
                    <a:pt x="6473" y="14607"/>
                  </a:cubicBezTo>
                  <a:cubicBezTo>
                    <a:pt x="5400" y="12600"/>
                    <a:pt x="4362" y="10411"/>
                    <a:pt x="3669" y="8623"/>
                  </a:cubicBezTo>
                  <a:cubicBezTo>
                    <a:pt x="2977" y="6835"/>
                    <a:pt x="2631" y="5449"/>
                    <a:pt x="2838" y="4281"/>
                  </a:cubicBezTo>
                  <a:cubicBezTo>
                    <a:pt x="3046" y="3114"/>
                    <a:pt x="3808" y="2165"/>
                    <a:pt x="4950" y="1362"/>
                  </a:cubicBezTo>
                  <a:cubicBezTo>
                    <a:pt x="6092" y="560"/>
                    <a:pt x="7615" y="-97"/>
                    <a:pt x="9104" y="12"/>
                  </a:cubicBezTo>
                  <a:cubicBezTo>
                    <a:pt x="10592" y="122"/>
                    <a:pt x="12046" y="998"/>
                    <a:pt x="13535" y="2348"/>
                  </a:cubicBezTo>
                  <a:cubicBezTo>
                    <a:pt x="15023" y="3698"/>
                    <a:pt x="16546" y="5522"/>
                    <a:pt x="17896" y="7602"/>
                  </a:cubicBezTo>
                  <a:cubicBezTo>
                    <a:pt x="19246" y="9681"/>
                    <a:pt x="20423" y="12017"/>
                    <a:pt x="21600" y="14352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82" name="Line"/>
            <p:cNvSpPr/>
            <p:nvPr/>
          </p:nvSpPr>
          <p:spPr>
            <a:xfrm>
              <a:off x="0" y="3112972"/>
              <a:ext cx="566261" cy="719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35" extrusionOk="0">
                  <a:moveTo>
                    <a:pt x="0" y="8298"/>
                  </a:moveTo>
                  <a:cubicBezTo>
                    <a:pt x="297" y="9229"/>
                    <a:pt x="594" y="10161"/>
                    <a:pt x="1373" y="11442"/>
                  </a:cubicBezTo>
                  <a:cubicBezTo>
                    <a:pt x="2153" y="12722"/>
                    <a:pt x="3414" y="14353"/>
                    <a:pt x="4899" y="15779"/>
                  </a:cubicBezTo>
                  <a:cubicBezTo>
                    <a:pt x="6384" y="17205"/>
                    <a:pt x="8091" y="18428"/>
                    <a:pt x="9761" y="19360"/>
                  </a:cubicBezTo>
                  <a:cubicBezTo>
                    <a:pt x="11431" y="20291"/>
                    <a:pt x="13064" y="20932"/>
                    <a:pt x="14066" y="21252"/>
                  </a:cubicBezTo>
                  <a:cubicBezTo>
                    <a:pt x="15068" y="21572"/>
                    <a:pt x="15439" y="21572"/>
                    <a:pt x="15773" y="21485"/>
                  </a:cubicBezTo>
                  <a:cubicBezTo>
                    <a:pt x="16107" y="21397"/>
                    <a:pt x="16404" y="21223"/>
                    <a:pt x="16515" y="20611"/>
                  </a:cubicBezTo>
                  <a:cubicBezTo>
                    <a:pt x="16627" y="20000"/>
                    <a:pt x="16553" y="18952"/>
                    <a:pt x="16144" y="17555"/>
                  </a:cubicBezTo>
                  <a:cubicBezTo>
                    <a:pt x="15736" y="16157"/>
                    <a:pt x="14994" y="14411"/>
                    <a:pt x="14140" y="12548"/>
                  </a:cubicBezTo>
                  <a:cubicBezTo>
                    <a:pt x="13287" y="10685"/>
                    <a:pt x="12322" y="8705"/>
                    <a:pt x="11208" y="6726"/>
                  </a:cubicBezTo>
                  <a:cubicBezTo>
                    <a:pt x="10095" y="4746"/>
                    <a:pt x="8833" y="2767"/>
                    <a:pt x="8165" y="1573"/>
                  </a:cubicBezTo>
                  <a:cubicBezTo>
                    <a:pt x="7497" y="380"/>
                    <a:pt x="7423" y="-28"/>
                    <a:pt x="7571" y="1"/>
                  </a:cubicBezTo>
                  <a:cubicBezTo>
                    <a:pt x="7720" y="30"/>
                    <a:pt x="8091" y="496"/>
                    <a:pt x="8870" y="1398"/>
                  </a:cubicBezTo>
                  <a:cubicBezTo>
                    <a:pt x="9649" y="2301"/>
                    <a:pt x="10837" y="3640"/>
                    <a:pt x="12173" y="5125"/>
                  </a:cubicBezTo>
                  <a:cubicBezTo>
                    <a:pt x="13509" y="6609"/>
                    <a:pt x="14994" y="8239"/>
                    <a:pt x="16367" y="9637"/>
                  </a:cubicBezTo>
                  <a:cubicBezTo>
                    <a:pt x="17740" y="11034"/>
                    <a:pt x="19002" y="12198"/>
                    <a:pt x="19856" y="12868"/>
                  </a:cubicBezTo>
                  <a:cubicBezTo>
                    <a:pt x="20709" y="13538"/>
                    <a:pt x="21155" y="13712"/>
                    <a:pt x="21600" y="13887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83" name="Line"/>
            <p:cNvSpPr/>
            <p:nvPr/>
          </p:nvSpPr>
          <p:spPr>
            <a:xfrm>
              <a:off x="367777" y="2871705"/>
              <a:ext cx="776420" cy="5947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34" extrusionOk="0">
                  <a:moveTo>
                    <a:pt x="0" y="3543"/>
                  </a:moveTo>
                  <a:cubicBezTo>
                    <a:pt x="217" y="4314"/>
                    <a:pt x="433" y="5086"/>
                    <a:pt x="1272" y="6453"/>
                  </a:cubicBezTo>
                  <a:cubicBezTo>
                    <a:pt x="2111" y="7821"/>
                    <a:pt x="3573" y="9784"/>
                    <a:pt x="4980" y="11748"/>
                  </a:cubicBezTo>
                  <a:cubicBezTo>
                    <a:pt x="6388" y="13712"/>
                    <a:pt x="7741" y="15675"/>
                    <a:pt x="8662" y="17113"/>
                  </a:cubicBezTo>
                  <a:cubicBezTo>
                    <a:pt x="9582" y="18551"/>
                    <a:pt x="10069" y="19462"/>
                    <a:pt x="10475" y="20164"/>
                  </a:cubicBezTo>
                  <a:cubicBezTo>
                    <a:pt x="10881" y="20865"/>
                    <a:pt x="11206" y="21356"/>
                    <a:pt x="11260" y="21426"/>
                  </a:cubicBezTo>
                  <a:cubicBezTo>
                    <a:pt x="11314" y="21496"/>
                    <a:pt x="11098" y="21145"/>
                    <a:pt x="10502" y="20164"/>
                  </a:cubicBezTo>
                  <a:cubicBezTo>
                    <a:pt x="9907" y="19182"/>
                    <a:pt x="8932" y="17569"/>
                    <a:pt x="7823" y="15780"/>
                  </a:cubicBezTo>
                  <a:cubicBezTo>
                    <a:pt x="6713" y="13992"/>
                    <a:pt x="5468" y="12028"/>
                    <a:pt x="4520" y="10100"/>
                  </a:cubicBezTo>
                  <a:cubicBezTo>
                    <a:pt x="3573" y="8171"/>
                    <a:pt x="2923" y="6278"/>
                    <a:pt x="2680" y="4805"/>
                  </a:cubicBezTo>
                  <a:cubicBezTo>
                    <a:pt x="2436" y="3332"/>
                    <a:pt x="2598" y="2280"/>
                    <a:pt x="2923" y="1509"/>
                  </a:cubicBezTo>
                  <a:cubicBezTo>
                    <a:pt x="3248" y="738"/>
                    <a:pt x="3735" y="247"/>
                    <a:pt x="4601" y="71"/>
                  </a:cubicBezTo>
                  <a:cubicBezTo>
                    <a:pt x="5468" y="-104"/>
                    <a:pt x="6713" y="36"/>
                    <a:pt x="8201" y="597"/>
                  </a:cubicBezTo>
                  <a:cubicBezTo>
                    <a:pt x="9690" y="1158"/>
                    <a:pt x="11423" y="2140"/>
                    <a:pt x="12911" y="3543"/>
                  </a:cubicBezTo>
                  <a:cubicBezTo>
                    <a:pt x="14400" y="4945"/>
                    <a:pt x="15645" y="6769"/>
                    <a:pt x="16782" y="8557"/>
                  </a:cubicBezTo>
                  <a:cubicBezTo>
                    <a:pt x="17919" y="10345"/>
                    <a:pt x="18947" y="12099"/>
                    <a:pt x="19732" y="13396"/>
                  </a:cubicBezTo>
                  <a:cubicBezTo>
                    <a:pt x="20517" y="14693"/>
                    <a:pt x="21059" y="15535"/>
                    <a:pt x="21600" y="16377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pic>
        <p:nvPicPr>
          <p:cNvPr id="685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3867" y="9751268"/>
            <a:ext cx="3788976" cy="378897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01" name="Drawing"/>
          <p:cNvGrpSpPr/>
          <p:nvPr/>
        </p:nvGrpSpPr>
        <p:grpSpPr>
          <a:xfrm>
            <a:off x="1710457" y="8273223"/>
            <a:ext cx="3328268" cy="2120669"/>
            <a:chOff x="0" y="0"/>
            <a:chExt cx="3328267" cy="2120667"/>
          </a:xfrm>
        </p:grpSpPr>
        <p:sp>
          <p:nvSpPr>
            <p:cNvPr id="686" name="Line"/>
            <p:cNvSpPr/>
            <p:nvPr/>
          </p:nvSpPr>
          <p:spPr>
            <a:xfrm>
              <a:off x="492992" y="845884"/>
              <a:ext cx="727076" cy="630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21" extrusionOk="0">
                  <a:moveTo>
                    <a:pt x="0" y="7893"/>
                  </a:moveTo>
                  <a:cubicBezTo>
                    <a:pt x="377" y="8941"/>
                    <a:pt x="755" y="9988"/>
                    <a:pt x="1132" y="11126"/>
                  </a:cubicBezTo>
                  <a:cubicBezTo>
                    <a:pt x="1509" y="12264"/>
                    <a:pt x="1886" y="13492"/>
                    <a:pt x="2264" y="14738"/>
                  </a:cubicBezTo>
                  <a:cubicBezTo>
                    <a:pt x="2641" y="15984"/>
                    <a:pt x="3018" y="17249"/>
                    <a:pt x="3317" y="18224"/>
                  </a:cubicBezTo>
                  <a:cubicBezTo>
                    <a:pt x="3616" y="19199"/>
                    <a:pt x="3836" y="19885"/>
                    <a:pt x="4009" y="20445"/>
                  </a:cubicBezTo>
                  <a:cubicBezTo>
                    <a:pt x="4182" y="21005"/>
                    <a:pt x="4307" y="21439"/>
                    <a:pt x="4339" y="21511"/>
                  </a:cubicBezTo>
                  <a:cubicBezTo>
                    <a:pt x="4370" y="21583"/>
                    <a:pt x="4307" y="21294"/>
                    <a:pt x="4072" y="20572"/>
                  </a:cubicBezTo>
                  <a:cubicBezTo>
                    <a:pt x="3836" y="19849"/>
                    <a:pt x="3427" y="18693"/>
                    <a:pt x="2987" y="17465"/>
                  </a:cubicBezTo>
                  <a:cubicBezTo>
                    <a:pt x="2547" y="16237"/>
                    <a:pt x="2075" y="14937"/>
                    <a:pt x="1729" y="13618"/>
                  </a:cubicBezTo>
                  <a:cubicBezTo>
                    <a:pt x="1383" y="12300"/>
                    <a:pt x="1163" y="10964"/>
                    <a:pt x="1179" y="9898"/>
                  </a:cubicBezTo>
                  <a:cubicBezTo>
                    <a:pt x="1195" y="8832"/>
                    <a:pt x="1446" y="8038"/>
                    <a:pt x="1855" y="7297"/>
                  </a:cubicBezTo>
                  <a:cubicBezTo>
                    <a:pt x="2264" y="6557"/>
                    <a:pt x="2830" y="5871"/>
                    <a:pt x="3537" y="5546"/>
                  </a:cubicBezTo>
                  <a:cubicBezTo>
                    <a:pt x="4245" y="5220"/>
                    <a:pt x="5093" y="5257"/>
                    <a:pt x="5832" y="5798"/>
                  </a:cubicBezTo>
                  <a:cubicBezTo>
                    <a:pt x="6571" y="6340"/>
                    <a:pt x="7200" y="7388"/>
                    <a:pt x="7829" y="8507"/>
                  </a:cubicBezTo>
                  <a:cubicBezTo>
                    <a:pt x="8458" y="9627"/>
                    <a:pt x="9086" y="10819"/>
                    <a:pt x="9652" y="12047"/>
                  </a:cubicBezTo>
                  <a:cubicBezTo>
                    <a:pt x="10218" y="13275"/>
                    <a:pt x="10721" y="14540"/>
                    <a:pt x="11052" y="15461"/>
                  </a:cubicBezTo>
                  <a:cubicBezTo>
                    <a:pt x="11382" y="16382"/>
                    <a:pt x="11539" y="16960"/>
                    <a:pt x="11649" y="17411"/>
                  </a:cubicBezTo>
                  <a:cubicBezTo>
                    <a:pt x="11759" y="17863"/>
                    <a:pt x="11822" y="18188"/>
                    <a:pt x="11806" y="18260"/>
                  </a:cubicBezTo>
                  <a:cubicBezTo>
                    <a:pt x="11790" y="18332"/>
                    <a:pt x="11696" y="18152"/>
                    <a:pt x="11507" y="17501"/>
                  </a:cubicBezTo>
                  <a:cubicBezTo>
                    <a:pt x="11319" y="16851"/>
                    <a:pt x="11036" y="15731"/>
                    <a:pt x="10737" y="14558"/>
                  </a:cubicBezTo>
                  <a:cubicBezTo>
                    <a:pt x="10438" y="13384"/>
                    <a:pt x="10124" y="12156"/>
                    <a:pt x="9841" y="10855"/>
                  </a:cubicBezTo>
                  <a:cubicBezTo>
                    <a:pt x="9558" y="9555"/>
                    <a:pt x="9307" y="8182"/>
                    <a:pt x="9149" y="6918"/>
                  </a:cubicBezTo>
                  <a:cubicBezTo>
                    <a:pt x="8992" y="5654"/>
                    <a:pt x="8929" y="4498"/>
                    <a:pt x="9086" y="3469"/>
                  </a:cubicBezTo>
                  <a:cubicBezTo>
                    <a:pt x="9244" y="2439"/>
                    <a:pt x="9621" y="1536"/>
                    <a:pt x="10360" y="922"/>
                  </a:cubicBezTo>
                  <a:cubicBezTo>
                    <a:pt x="11099" y="308"/>
                    <a:pt x="12199" y="-17"/>
                    <a:pt x="13205" y="1"/>
                  </a:cubicBezTo>
                  <a:cubicBezTo>
                    <a:pt x="14211" y="19"/>
                    <a:pt x="15123" y="380"/>
                    <a:pt x="15925" y="1012"/>
                  </a:cubicBezTo>
                  <a:cubicBezTo>
                    <a:pt x="16727" y="1645"/>
                    <a:pt x="17418" y="2548"/>
                    <a:pt x="18063" y="3577"/>
                  </a:cubicBezTo>
                  <a:cubicBezTo>
                    <a:pt x="18707" y="4606"/>
                    <a:pt x="19305" y="5762"/>
                    <a:pt x="19792" y="6972"/>
                  </a:cubicBezTo>
                  <a:cubicBezTo>
                    <a:pt x="20279" y="8182"/>
                    <a:pt x="20657" y="9447"/>
                    <a:pt x="20893" y="10404"/>
                  </a:cubicBezTo>
                  <a:cubicBezTo>
                    <a:pt x="21128" y="11361"/>
                    <a:pt x="21223" y="12011"/>
                    <a:pt x="21317" y="12390"/>
                  </a:cubicBezTo>
                  <a:cubicBezTo>
                    <a:pt x="21411" y="12770"/>
                    <a:pt x="21506" y="12878"/>
                    <a:pt x="21600" y="12986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87" name="Line"/>
            <p:cNvSpPr/>
            <p:nvPr/>
          </p:nvSpPr>
          <p:spPr>
            <a:xfrm>
              <a:off x="1308413" y="643854"/>
              <a:ext cx="288604" cy="467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9" h="21365" extrusionOk="0">
                  <a:moveTo>
                    <a:pt x="11823" y="4127"/>
                  </a:moveTo>
                  <a:cubicBezTo>
                    <a:pt x="13080" y="3306"/>
                    <a:pt x="14336" y="2484"/>
                    <a:pt x="15083" y="1953"/>
                  </a:cubicBezTo>
                  <a:cubicBezTo>
                    <a:pt x="15829" y="1421"/>
                    <a:pt x="16064" y="1179"/>
                    <a:pt x="16221" y="938"/>
                  </a:cubicBezTo>
                  <a:cubicBezTo>
                    <a:pt x="16379" y="696"/>
                    <a:pt x="16457" y="455"/>
                    <a:pt x="15829" y="261"/>
                  </a:cubicBezTo>
                  <a:cubicBezTo>
                    <a:pt x="15200" y="68"/>
                    <a:pt x="13865" y="-77"/>
                    <a:pt x="12216" y="44"/>
                  </a:cubicBezTo>
                  <a:cubicBezTo>
                    <a:pt x="10566" y="165"/>
                    <a:pt x="8603" y="551"/>
                    <a:pt x="6875" y="1300"/>
                  </a:cubicBezTo>
                  <a:cubicBezTo>
                    <a:pt x="5147" y="2049"/>
                    <a:pt x="3654" y="3161"/>
                    <a:pt x="2633" y="4393"/>
                  </a:cubicBezTo>
                  <a:cubicBezTo>
                    <a:pt x="1612" y="5625"/>
                    <a:pt x="1062" y="6978"/>
                    <a:pt x="630" y="8452"/>
                  </a:cubicBezTo>
                  <a:cubicBezTo>
                    <a:pt x="198" y="9926"/>
                    <a:pt x="-116" y="11520"/>
                    <a:pt x="41" y="13042"/>
                  </a:cubicBezTo>
                  <a:cubicBezTo>
                    <a:pt x="198" y="14565"/>
                    <a:pt x="827" y="16014"/>
                    <a:pt x="1887" y="17319"/>
                  </a:cubicBezTo>
                  <a:cubicBezTo>
                    <a:pt x="2947" y="18624"/>
                    <a:pt x="4440" y="19783"/>
                    <a:pt x="6207" y="20508"/>
                  </a:cubicBezTo>
                  <a:cubicBezTo>
                    <a:pt x="7974" y="21233"/>
                    <a:pt x="10016" y="21523"/>
                    <a:pt x="12098" y="21281"/>
                  </a:cubicBezTo>
                  <a:cubicBezTo>
                    <a:pt x="14179" y="21040"/>
                    <a:pt x="16300" y="20267"/>
                    <a:pt x="17871" y="19059"/>
                  </a:cubicBezTo>
                  <a:cubicBezTo>
                    <a:pt x="19442" y="17851"/>
                    <a:pt x="20463" y="16208"/>
                    <a:pt x="20973" y="14444"/>
                  </a:cubicBezTo>
                  <a:cubicBezTo>
                    <a:pt x="21484" y="12680"/>
                    <a:pt x="21484" y="10795"/>
                    <a:pt x="21327" y="9515"/>
                  </a:cubicBezTo>
                  <a:cubicBezTo>
                    <a:pt x="21170" y="8234"/>
                    <a:pt x="20856" y="7558"/>
                    <a:pt x="20541" y="6881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88" name="Line"/>
            <p:cNvSpPr/>
            <p:nvPr/>
          </p:nvSpPr>
          <p:spPr>
            <a:xfrm>
              <a:off x="1536841" y="658051"/>
              <a:ext cx="169002" cy="333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4" h="21600" extrusionOk="0">
                  <a:moveTo>
                    <a:pt x="92" y="0"/>
                  </a:moveTo>
                  <a:cubicBezTo>
                    <a:pt x="-42" y="754"/>
                    <a:pt x="-176" y="1509"/>
                    <a:pt x="830" y="2914"/>
                  </a:cubicBezTo>
                  <a:cubicBezTo>
                    <a:pt x="1836" y="4320"/>
                    <a:pt x="3983" y="6377"/>
                    <a:pt x="6331" y="8503"/>
                  </a:cubicBezTo>
                  <a:cubicBezTo>
                    <a:pt x="8679" y="10629"/>
                    <a:pt x="11228" y="12823"/>
                    <a:pt x="13508" y="14914"/>
                  </a:cubicBezTo>
                  <a:cubicBezTo>
                    <a:pt x="15789" y="17006"/>
                    <a:pt x="17802" y="18994"/>
                    <a:pt x="19076" y="20091"/>
                  </a:cubicBezTo>
                  <a:cubicBezTo>
                    <a:pt x="20351" y="21189"/>
                    <a:pt x="20887" y="21394"/>
                    <a:pt x="21424" y="216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89" name="Line"/>
            <p:cNvSpPr/>
            <p:nvPr/>
          </p:nvSpPr>
          <p:spPr>
            <a:xfrm>
              <a:off x="1718542" y="626301"/>
              <a:ext cx="172509" cy="311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855" y="1910"/>
                    <a:pt x="3710" y="3820"/>
                    <a:pt x="5566" y="5731"/>
                  </a:cubicBezTo>
                  <a:cubicBezTo>
                    <a:pt x="7421" y="7641"/>
                    <a:pt x="9276" y="9551"/>
                    <a:pt x="11529" y="11682"/>
                  </a:cubicBezTo>
                  <a:cubicBezTo>
                    <a:pt x="13782" y="13812"/>
                    <a:pt x="16432" y="16163"/>
                    <a:pt x="18088" y="17706"/>
                  </a:cubicBezTo>
                  <a:cubicBezTo>
                    <a:pt x="19745" y="19249"/>
                    <a:pt x="20407" y="19984"/>
                    <a:pt x="20871" y="20571"/>
                  </a:cubicBezTo>
                  <a:cubicBezTo>
                    <a:pt x="21335" y="21159"/>
                    <a:pt x="21600" y="21600"/>
                    <a:pt x="21600" y="21600"/>
                  </a:cubicBezTo>
                  <a:cubicBezTo>
                    <a:pt x="21600" y="21600"/>
                    <a:pt x="21335" y="21159"/>
                    <a:pt x="20937" y="20535"/>
                  </a:cubicBezTo>
                  <a:cubicBezTo>
                    <a:pt x="20540" y="19910"/>
                    <a:pt x="20010" y="19102"/>
                    <a:pt x="19480" y="18294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90" name="Line"/>
            <p:cNvSpPr/>
            <p:nvPr/>
          </p:nvSpPr>
          <p:spPr>
            <a:xfrm>
              <a:off x="1670917" y="467551"/>
              <a:ext cx="9526" cy="6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14400" y="14400"/>
                    <a:pt x="7200" y="7200"/>
                    <a:pt x="0" y="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91" name="Line"/>
            <p:cNvSpPr/>
            <p:nvPr/>
          </p:nvSpPr>
          <p:spPr>
            <a:xfrm>
              <a:off x="1983778" y="364817"/>
              <a:ext cx="399797" cy="455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372" extrusionOk="0">
                  <a:moveTo>
                    <a:pt x="10992" y="352"/>
                  </a:moveTo>
                  <a:cubicBezTo>
                    <a:pt x="10083" y="103"/>
                    <a:pt x="9173" y="-145"/>
                    <a:pt x="8037" y="103"/>
                  </a:cubicBezTo>
                  <a:cubicBezTo>
                    <a:pt x="6900" y="352"/>
                    <a:pt x="5536" y="1096"/>
                    <a:pt x="4285" y="1841"/>
                  </a:cubicBezTo>
                  <a:cubicBezTo>
                    <a:pt x="3034" y="2586"/>
                    <a:pt x="1898" y="3331"/>
                    <a:pt x="1216" y="3852"/>
                  </a:cubicBezTo>
                  <a:cubicBezTo>
                    <a:pt x="533" y="4374"/>
                    <a:pt x="306" y="4672"/>
                    <a:pt x="164" y="4945"/>
                  </a:cubicBezTo>
                  <a:cubicBezTo>
                    <a:pt x="22" y="5218"/>
                    <a:pt x="-35" y="5466"/>
                    <a:pt x="22" y="5689"/>
                  </a:cubicBezTo>
                  <a:cubicBezTo>
                    <a:pt x="79" y="5913"/>
                    <a:pt x="249" y="6112"/>
                    <a:pt x="676" y="6261"/>
                  </a:cubicBezTo>
                  <a:cubicBezTo>
                    <a:pt x="1102" y="6409"/>
                    <a:pt x="1784" y="6509"/>
                    <a:pt x="3034" y="6484"/>
                  </a:cubicBezTo>
                  <a:cubicBezTo>
                    <a:pt x="4285" y="6459"/>
                    <a:pt x="6104" y="6310"/>
                    <a:pt x="7923" y="6236"/>
                  </a:cubicBezTo>
                  <a:cubicBezTo>
                    <a:pt x="9742" y="6161"/>
                    <a:pt x="11561" y="6161"/>
                    <a:pt x="13152" y="6434"/>
                  </a:cubicBezTo>
                  <a:cubicBezTo>
                    <a:pt x="14744" y="6707"/>
                    <a:pt x="16108" y="7254"/>
                    <a:pt x="17359" y="8172"/>
                  </a:cubicBezTo>
                  <a:cubicBezTo>
                    <a:pt x="18609" y="9091"/>
                    <a:pt x="19746" y="10382"/>
                    <a:pt x="20485" y="11673"/>
                  </a:cubicBezTo>
                  <a:cubicBezTo>
                    <a:pt x="21224" y="12964"/>
                    <a:pt x="21565" y="14255"/>
                    <a:pt x="21451" y="15546"/>
                  </a:cubicBezTo>
                  <a:cubicBezTo>
                    <a:pt x="21338" y="16837"/>
                    <a:pt x="20769" y="18128"/>
                    <a:pt x="19803" y="19096"/>
                  </a:cubicBezTo>
                  <a:cubicBezTo>
                    <a:pt x="18837" y="20065"/>
                    <a:pt x="17472" y="20710"/>
                    <a:pt x="15739" y="21058"/>
                  </a:cubicBezTo>
                  <a:cubicBezTo>
                    <a:pt x="14005" y="21405"/>
                    <a:pt x="11902" y="21455"/>
                    <a:pt x="10310" y="21256"/>
                  </a:cubicBezTo>
                  <a:cubicBezTo>
                    <a:pt x="8719" y="21058"/>
                    <a:pt x="7639" y="20611"/>
                    <a:pt x="6559" y="20164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92" name="Line"/>
            <p:cNvSpPr/>
            <p:nvPr/>
          </p:nvSpPr>
          <p:spPr>
            <a:xfrm>
              <a:off x="2459775" y="219901"/>
              <a:ext cx="330860" cy="425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2" h="21450" extrusionOk="0">
                  <a:moveTo>
                    <a:pt x="5630" y="0"/>
                  </a:moveTo>
                  <a:cubicBezTo>
                    <a:pt x="4471" y="960"/>
                    <a:pt x="3313" y="1920"/>
                    <a:pt x="2393" y="3173"/>
                  </a:cubicBezTo>
                  <a:cubicBezTo>
                    <a:pt x="1473" y="4427"/>
                    <a:pt x="792" y="5973"/>
                    <a:pt x="383" y="7653"/>
                  </a:cubicBezTo>
                  <a:cubicBezTo>
                    <a:pt x="-26" y="9333"/>
                    <a:pt x="-162" y="11147"/>
                    <a:pt x="247" y="12933"/>
                  </a:cubicBezTo>
                  <a:cubicBezTo>
                    <a:pt x="656" y="14720"/>
                    <a:pt x="1610" y="16480"/>
                    <a:pt x="2802" y="17867"/>
                  </a:cubicBezTo>
                  <a:cubicBezTo>
                    <a:pt x="3994" y="19253"/>
                    <a:pt x="5425" y="20267"/>
                    <a:pt x="7163" y="20853"/>
                  </a:cubicBezTo>
                  <a:cubicBezTo>
                    <a:pt x="8900" y="21440"/>
                    <a:pt x="10945" y="21600"/>
                    <a:pt x="12853" y="21307"/>
                  </a:cubicBezTo>
                  <a:cubicBezTo>
                    <a:pt x="14760" y="21013"/>
                    <a:pt x="16532" y="20267"/>
                    <a:pt x="17895" y="19093"/>
                  </a:cubicBezTo>
                  <a:cubicBezTo>
                    <a:pt x="19258" y="17920"/>
                    <a:pt x="20212" y="16320"/>
                    <a:pt x="20757" y="14667"/>
                  </a:cubicBezTo>
                  <a:cubicBezTo>
                    <a:pt x="21302" y="13013"/>
                    <a:pt x="21438" y="11307"/>
                    <a:pt x="21165" y="9760"/>
                  </a:cubicBezTo>
                  <a:cubicBezTo>
                    <a:pt x="20893" y="8213"/>
                    <a:pt x="20212" y="6827"/>
                    <a:pt x="19189" y="5627"/>
                  </a:cubicBezTo>
                  <a:cubicBezTo>
                    <a:pt x="18167" y="4427"/>
                    <a:pt x="16805" y="3413"/>
                    <a:pt x="15135" y="2560"/>
                  </a:cubicBezTo>
                  <a:cubicBezTo>
                    <a:pt x="13466" y="1707"/>
                    <a:pt x="11490" y="1013"/>
                    <a:pt x="9446" y="613"/>
                  </a:cubicBezTo>
                  <a:cubicBezTo>
                    <a:pt x="7401" y="213"/>
                    <a:pt x="5289" y="107"/>
                    <a:pt x="3177" y="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93" name="Line"/>
            <p:cNvSpPr/>
            <p:nvPr/>
          </p:nvSpPr>
          <p:spPr>
            <a:xfrm>
              <a:off x="2804392" y="43394"/>
              <a:ext cx="523876" cy="438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61" extrusionOk="0">
                  <a:moveTo>
                    <a:pt x="0" y="3822"/>
                  </a:moveTo>
                  <a:cubicBezTo>
                    <a:pt x="698" y="5220"/>
                    <a:pt x="1396" y="6619"/>
                    <a:pt x="2138" y="8147"/>
                  </a:cubicBezTo>
                  <a:cubicBezTo>
                    <a:pt x="2880" y="9675"/>
                    <a:pt x="3665" y="11332"/>
                    <a:pt x="4495" y="12938"/>
                  </a:cubicBezTo>
                  <a:cubicBezTo>
                    <a:pt x="5324" y="14544"/>
                    <a:pt x="6196" y="16098"/>
                    <a:pt x="6851" y="17419"/>
                  </a:cubicBezTo>
                  <a:cubicBezTo>
                    <a:pt x="7505" y="18740"/>
                    <a:pt x="7942" y="19827"/>
                    <a:pt x="8138" y="20501"/>
                  </a:cubicBezTo>
                  <a:cubicBezTo>
                    <a:pt x="8335" y="21174"/>
                    <a:pt x="8291" y="21433"/>
                    <a:pt x="8204" y="21459"/>
                  </a:cubicBezTo>
                  <a:cubicBezTo>
                    <a:pt x="8116" y="21485"/>
                    <a:pt x="7985" y="21278"/>
                    <a:pt x="7680" y="20527"/>
                  </a:cubicBezTo>
                  <a:cubicBezTo>
                    <a:pt x="7375" y="19776"/>
                    <a:pt x="6895" y="18481"/>
                    <a:pt x="6393" y="16953"/>
                  </a:cubicBezTo>
                  <a:cubicBezTo>
                    <a:pt x="5891" y="15425"/>
                    <a:pt x="5367" y="13663"/>
                    <a:pt x="4975" y="11928"/>
                  </a:cubicBezTo>
                  <a:cubicBezTo>
                    <a:pt x="4582" y="10193"/>
                    <a:pt x="4320" y="8484"/>
                    <a:pt x="4255" y="6981"/>
                  </a:cubicBezTo>
                  <a:cubicBezTo>
                    <a:pt x="4189" y="5479"/>
                    <a:pt x="4320" y="4184"/>
                    <a:pt x="4931" y="3071"/>
                  </a:cubicBezTo>
                  <a:cubicBezTo>
                    <a:pt x="5542" y="1957"/>
                    <a:pt x="6633" y="1025"/>
                    <a:pt x="7985" y="507"/>
                  </a:cubicBezTo>
                  <a:cubicBezTo>
                    <a:pt x="9338" y="-11"/>
                    <a:pt x="10953" y="-115"/>
                    <a:pt x="12393" y="118"/>
                  </a:cubicBezTo>
                  <a:cubicBezTo>
                    <a:pt x="13833" y="351"/>
                    <a:pt x="15098" y="921"/>
                    <a:pt x="16167" y="1724"/>
                  </a:cubicBezTo>
                  <a:cubicBezTo>
                    <a:pt x="17236" y="2527"/>
                    <a:pt x="18109" y="3563"/>
                    <a:pt x="18829" y="5091"/>
                  </a:cubicBezTo>
                  <a:cubicBezTo>
                    <a:pt x="19549" y="6619"/>
                    <a:pt x="20116" y="8639"/>
                    <a:pt x="20553" y="10530"/>
                  </a:cubicBezTo>
                  <a:cubicBezTo>
                    <a:pt x="20989" y="12420"/>
                    <a:pt x="21295" y="14181"/>
                    <a:pt x="21447" y="15658"/>
                  </a:cubicBezTo>
                  <a:cubicBezTo>
                    <a:pt x="21600" y="17134"/>
                    <a:pt x="21600" y="18325"/>
                    <a:pt x="21600" y="19517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94" name="Line"/>
            <p:cNvSpPr/>
            <p:nvPr/>
          </p:nvSpPr>
          <p:spPr>
            <a:xfrm>
              <a:off x="64367" y="1291828"/>
              <a:ext cx="320676" cy="5981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68" extrusionOk="0">
                  <a:moveTo>
                    <a:pt x="21600" y="273"/>
                  </a:moveTo>
                  <a:cubicBezTo>
                    <a:pt x="20174" y="121"/>
                    <a:pt x="18749" y="-32"/>
                    <a:pt x="17465" y="6"/>
                  </a:cubicBezTo>
                  <a:cubicBezTo>
                    <a:pt x="16182" y="44"/>
                    <a:pt x="15042" y="273"/>
                    <a:pt x="13545" y="865"/>
                  </a:cubicBezTo>
                  <a:cubicBezTo>
                    <a:pt x="12048" y="1456"/>
                    <a:pt x="10194" y="2410"/>
                    <a:pt x="8412" y="3498"/>
                  </a:cubicBezTo>
                  <a:cubicBezTo>
                    <a:pt x="6630" y="4586"/>
                    <a:pt x="4919" y="5807"/>
                    <a:pt x="3600" y="7047"/>
                  </a:cubicBezTo>
                  <a:cubicBezTo>
                    <a:pt x="2281" y="8287"/>
                    <a:pt x="1354" y="9547"/>
                    <a:pt x="784" y="10844"/>
                  </a:cubicBezTo>
                  <a:cubicBezTo>
                    <a:pt x="214" y="12142"/>
                    <a:pt x="0" y="13478"/>
                    <a:pt x="0" y="14775"/>
                  </a:cubicBezTo>
                  <a:cubicBezTo>
                    <a:pt x="0" y="16073"/>
                    <a:pt x="214" y="17332"/>
                    <a:pt x="677" y="18458"/>
                  </a:cubicBezTo>
                  <a:cubicBezTo>
                    <a:pt x="1141" y="19584"/>
                    <a:pt x="1853" y="20576"/>
                    <a:pt x="2566" y="21568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95" name="Line"/>
            <p:cNvSpPr/>
            <p:nvPr/>
          </p:nvSpPr>
          <p:spPr>
            <a:xfrm>
              <a:off x="29442" y="1858201"/>
              <a:ext cx="203201" cy="107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2587" y="17788"/>
                    <a:pt x="5175" y="13976"/>
                    <a:pt x="8269" y="10588"/>
                  </a:cubicBezTo>
                  <a:cubicBezTo>
                    <a:pt x="11363" y="7200"/>
                    <a:pt x="14962" y="4235"/>
                    <a:pt x="17269" y="2541"/>
                  </a:cubicBezTo>
                  <a:cubicBezTo>
                    <a:pt x="19575" y="847"/>
                    <a:pt x="20588" y="424"/>
                    <a:pt x="21600" y="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96" name="Line"/>
            <p:cNvSpPr/>
            <p:nvPr/>
          </p:nvSpPr>
          <p:spPr>
            <a:xfrm>
              <a:off x="4515" y="1839448"/>
              <a:ext cx="272707" cy="281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0" h="21577" extrusionOk="0">
                  <a:moveTo>
                    <a:pt x="1464" y="9965"/>
                  </a:moveTo>
                  <a:cubicBezTo>
                    <a:pt x="3632" y="11345"/>
                    <a:pt x="5801" y="12726"/>
                    <a:pt x="7802" y="13985"/>
                  </a:cubicBezTo>
                  <a:cubicBezTo>
                    <a:pt x="9804" y="15243"/>
                    <a:pt x="11639" y="16380"/>
                    <a:pt x="12973" y="17517"/>
                  </a:cubicBezTo>
                  <a:cubicBezTo>
                    <a:pt x="14307" y="18654"/>
                    <a:pt x="15141" y="19791"/>
                    <a:pt x="15683" y="20521"/>
                  </a:cubicBezTo>
                  <a:cubicBezTo>
                    <a:pt x="16226" y="21252"/>
                    <a:pt x="16476" y="21577"/>
                    <a:pt x="16726" y="21577"/>
                  </a:cubicBezTo>
                  <a:cubicBezTo>
                    <a:pt x="16976" y="21577"/>
                    <a:pt x="17226" y="21252"/>
                    <a:pt x="17351" y="20440"/>
                  </a:cubicBezTo>
                  <a:cubicBezTo>
                    <a:pt x="17477" y="19628"/>
                    <a:pt x="17477" y="18329"/>
                    <a:pt x="17560" y="16583"/>
                  </a:cubicBezTo>
                  <a:cubicBezTo>
                    <a:pt x="17643" y="14837"/>
                    <a:pt x="17810" y="12645"/>
                    <a:pt x="18185" y="10574"/>
                  </a:cubicBezTo>
                  <a:cubicBezTo>
                    <a:pt x="18561" y="8503"/>
                    <a:pt x="19144" y="6554"/>
                    <a:pt x="19561" y="5296"/>
                  </a:cubicBezTo>
                  <a:cubicBezTo>
                    <a:pt x="19978" y="4037"/>
                    <a:pt x="20229" y="3469"/>
                    <a:pt x="20354" y="2982"/>
                  </a:cubicBezTo>
                  <a:cubicBezTo>
                    <a:pt x="20479" y="2494"/>
                    <a:pt x="20479" y="2088"/>
                    <a:pt x="20270" y="1804"/>
                  </a:cubicBezTo>
                  <a:cubicBezTo>
                    <a:pt x="20062" y="1520"/>
                    <a:pt x="19645" y="1357"/>
                    <a:pt x="18561" y="1520"/>
                  </a:cubicBezTo>
                  <a:cubicBezTo>
                    <a:pt x="17477" y="1682"/>
                    <a:pt x="15725" y="2169"/>
                    <a:pt x="13765" y="2738"/>
                  </a:cubicBezTo>
                  <a:cubicBezTo>
                    <a:pt x="11805" y="3306"/>
                    <a:pt x="9637" y="3956"/>
                    <a:pt x="8303" y="4362"/>
                  </a:cubicBezTo>
                  <a:cubicBezTo>
                    <a:pt x="6968" y="4768"/>
                    <a:pt x="6468" y="4930"/>
                    <a:pt x="5926" y="5133"/>
                  </a:cubicBezTo>
                  <a:cubicBezTo>
                    <a:pt x="5384" y="5336"/>
                    <a:pt x="4800" y="5580"/>
                    <a:pt x="4800" y="5945"/>
                  </a:cubicBezTo>
                  <a:cubicBezTo>
                    <a:pt x="4800" y="6311"/>
                    <a:pt x="5384" y="6798"/>
                    <a:pt x="6176" y="7448"/>
                  </a:cubicBezTo>
                  <a:cubicBezTo>
                    <a:pt x="6968" y="8097"/>
                    <a:pt x="7969" y="8909"/>
                    <a:pt x="9304" y="9965"/>
                  </a:cubicBezTo>
                  <a:cubicBezTo>
                    <a:pt x="10638" y="11021"/>
                    <a:pt x="12306" y="12320"/>
                    <a:pt x="13390" y="13172"/>
                  </a:cubicBezTo>
                  <a:cubicBezTo>
                    <a:pt x="14474" y="14025"/>
                    <a:pt x="14975" y="14431"/>
                    <a:pt x="15350" y="14837"/>
                  </a:cubicBezTo>
                  <a:cubicBezTo>
                    <a:pt x="15725" y="15243"/>
                    <a:pt x="15975" y="15649"/>
                    <a:pt x="16100" y="15609"/>
                  </a:cubicBezTo>
                  <a:cubicBezTo>
                    <a:pt x="16226" y="15568"/>
                    <a:pt x="16226" y="15081"/>
                    <a:pt x="16100" y="13579"/>
                  </a:cubicBezTo>
                  <a:cubicBezTo>
                    <a:pt x="15975" y="12076"/>
                    <a:pt x="15725" y="9559"/>
                    <a:pt x="15475" y="7975"/>
                  </a:cubicBezTo>
                  <a:cubicBezTo>
                    <a:pt x="15225" y="6392"/>
                    <a:pt x="14975" y="5742"/>
                    <a:pt x="14849" y="5215"/>
                  </a:cubicBezTo>
                  <a:cubicBezTo>
                    <a:pt x="14724" y="4687"/>
                    <a:pt x="14724" y="4281"/>
                    <a:pt x="14683" y="4321"/>
                  </a:cubicBezTo>
                  <a:cubicBezTo>
                    <a:pt x="14641" y="4362"/>
                    <a:pt x="14558" y="4849"/>
                    <a:pt x="14474" y="5499"/>
                  </a:cubicBezTo>
                  <a:cubicBezTo>
                    <a:pt x="14391" y="6148"/>
                    <a:pt x="14307" y="6960"/>
                    <a:pt x="14224" y="7732"/>
                  </a:cubicBezTo>
                  <a:cubicBezTo>
                    <a:pt x="14141" y="8503"/>
                    <a:pt x="14057" y="9234"/>
                    <a:pt x="14057" y="9356"/>
                  </a:cubicBezTo>
                  <a:cubicBezTo>
                    <a:pt x="14057" y="9478"/>
                    <a:pt x="14141" y="8991"/>
                    <a:pt x="14266" y="8179"/>
                  </a:cubicBezTo>
                  <a:cubicBezTo>
                    <a:pt x="14391" y="7366"/>
                    <a:pt x="14558" y="6230"/>
                    <a:pt x="14641" y="5458"/>
                  </a:cubicBezTo>
                  <a:cubicBezTo>
                    <a:pt x="14724" y="4687"/>
                    <a:pt x="14724" y="4281"/>
                    <a:pt x="14474" y="4037"/>
                  </a:cubicBezTo>
                  <a:cubicBezTo>
                    <a:pt x="14224" y="3794"/>
                    <a:pt x="13724" y="3712"/>
                    <a:pt x="12765" y="4240"/>
                  </a:cubicBezTo>
                  <a:cubicBezTo>
                    <a:pt x="11805" y="4768"/>
                    <a:pt x="10388" y="5905"/>
                    <a:pt x="9304" y="6676"/>
                  </a:cubicBezTo>
                  <a:cubicBezTo>
                    <a:pt x="8219" y="7448"/>
                    <a:pt x="7469" y="7854"/>
                    <a:pt x="6885" y="8138"/>
                  </a:cubicBezTo>
                  <a:cubicBezTo>
                    <a:pt x="6301" y="8422"/>
                    <a:pt x="5884" y="8585"/>
                    <a:pt x="5968" y="8463"/>
                  </a:cubicBezTo>
                  <a:cubicBezTo>
                    <a:pt x="6051" y="8341"/>
                    <a:pt x="6635" y="7935"/>
                    <a:pt x="7886" y="7001"/>
                  </a:cubicBezTo>
                  <a:cubicBezTo>
                    <a:pt x="9137" y="6067"/>
                    <a:pt x="11055" y="4606"/>
                    <a:pt x="12806" y="3509"/>
                  </a:cubicBezTo>
                  <a:cubicBezTo>
                    <a:pt x="14558" y="2413"/>
                    <a:pt x="16142" y="1682"/>
                    <a:pt x="17351" y="1195"/>
                  </a:cubicBezTo>
                  <a:cubicBezTo>
                    <a:pt x="18561" y="708"/>
                    <a:pt x="19395" y="464"/>
                    <a:pt x="20104" y="302"/>
                  </a:cubicBezTo>
                  <a:cubicBezTo>
                    <a:pt x="20812" y="139"/>
                    <a:pt x="21396" y="58"/>
                    <a:pt x="21480" y="18"/>
                  </a:cubicBezTo>
                  <a:cubicBezTo>
                    <a:pt x="21563" y="-23"/>
                    <a:pt x="21146" y="-23"/>
                    <a:pt x="19812" y="342"/>
                  </a:cubicBezTo>
                  <a:cubicBezTo>
                    <a:pt x="18477" y="708"/>
                    <a:pt x="16226" y="1439"/>
                    <a:pt x="14432" y="2007"/>
                  </a:cubicBezTo>
                  <a:cubicBezTo>
                    <a:pt x="12639" y="2575"/>
                    <a:pt x="11305" y="2982"/>
                    <a:pt x="9762" y="3347"/>
                  </a:cubicBezTo>
                  <a:cubicBezTo>
                    <a:pt x="8219" y="3712"/>
                    <a:pt x="6468" y="4037"/>
                    <a:pt x="4925" y="4565"/>
                  </a:cubicBezTo>
                  <a:cubicBezTo>
                    <a:pt x="3382" y="5093"/>
                    <a:pt x="2048" y="5824"/>
                    <a:pt x="1214" y="6311"/>
                  </a:cubicBezTo>
                  <a:cubicBezTo>
                    <a:pt x="380" y="6798"/>
                    <a:pt x="46" y="7042"/>
                    <a:pt x="5" y="7326"/>
                  </a:cubicBezTo>
                  <a:cubicBezTo>
                    <a:pt x="-37" y="7610"/>
                    <a:pt x="213" y="7935"/>
                    <a:pt x="755" y="8219"/>
                  </a:cubicBezTo>
                  <a:cubicBezTo>
                    <a:pt x="1297" y="8503"/>
                    <a:pt x="2131" y="8747"/>
                    <a:pt x="3549" y="9518"/>
                  </a:cubicBezTo>
                  <a:cubicBezTo>
                    <a:pt x="4967" y="10290"/>
                    <a:pt x="6968" y="11589"/>
                    <a:pt x="8178" y="12360"/>
                  </a:cubicBezTo>
                  <a:cubicBezTo>
                    <a:pt x="9387" y="13132"/>
                    <a:pt x="9804" y="13375"/>
                    <a:pt x="10263" y="13782"/>
                  </a:cubicBezTo>
                  <a:cubicBezTo>
                    <a:pt x="10721" y="14188"/>
                    <a:pt x="11222" y="14756"/>
                    <a:pt x="11514" y="14837"/>
                  </a:cubicBezTo>
                  <a:cubicBezTo>
                    <a:pt x="11805" y="14918"/>
                    <a:pt x="11889" y="14512"/>
                    <a:pt x="11972" y="13497"/>
                  </a:cubicBezTo>
                  <a:cubicBezTo>
                    <a:pt x="12056" y="12482"/>
                    <a:pt x="12139" y="10858"/>
                    <a:pt x="12306" y="9518"/>
                  </a:cubicBezTo>
                  <a:cubicBezTo>
                    <a:pt x="12473" y="8179"/>
                    <a:pt x="12723" y="7123"/>
                    <a:pt x="12931" y="6311"/>
                  </a:cubicBezTo>
                  <a:cubicBezTo>
                    <a:pt x="13140" y="5499"/>
                    <a:pt x="13307" y="4930"/>
                    <a:pt x="13223" y="4809"/>
                  </a:cubicBezTo>
                  <a:cubicBezTo>
                    <a:pt x="13140" y="4687"/>
                    <a:pt x="12806" y="5012"/>
                    <a:pt x="12389" y="5539"/>
                  </a:cubicBezTo>
                  <a:cubicBezTo>
                    <a:pt x="11972" y="6067"/>
                    <a:pt x="11472" y="6798"/>
                    <a:pt x="11138" y="7366"/>
                  </a:cubicBezTo>
                  <a:cubicBezTo>
                    <a:pt x="10805" y="7935"/>
                    <a:pt x="10638" y="8341"/>
                    <a:pt x="10763" y="8422"/>
                  </a:cubicBezTo>
                  <a:cubicBezTo>
                    <a:pt x="10888" y="8503"/>
                    <a:pt x="11305" y="8260"/>
                    <a:pt x="11972" y="7610"/>
                  </a:cubicBezTo>
                  <a:cubicBezTo>
                    <a:pt x="12639" y="6960"/>
                    <a:pt x="13557" y="5905"/>
                    <a:pt x="14141" y="5215"/>
                  </a:cubicBezTo>
                  <a:cubicBezTo>
                    <a:pt x="14724" y="4524"/>
                    <a:pt x="14975" y="4200"/>
                    <a:pt x="15100" y="4200"/>
                  </a:cubicBezTo>
                  <a:cubicBezTo>
                    <a:pt x="15225" y="4200"/>
                    <a:pt x="15225" y="4524"/>
                    <a:pt x="15225" y="4849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97" name="Line"/>
            <p:cNvSpPr/>
            <p:nvPr/>
          </p:nvSpPr>
          <p:spPr>
            <a:xfrm>
              <a:off x="0" y="430843"/>
              <a:ext cx="256861" cy="390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49" extrusionOk="0">
                  <a:moveTo>
                    <a:pt x="0" y="0"/>
                  </a:moveTo>
                  <a:cubicBezTo>
                    <a:pt x="0" y="1719"/>
                    <a:pt x="0" y="3439"/>
                    <a:pt x="655" y="5588"/>
                  </a:cubicBezTo>
                  <a:cubicBezTo>
                    <a:pt x="1309" y="7737"/>
                    <a:pt x="2618" y="10316"/>
                    <a:pt x="4582" y="12788"/>
                  </a:cubicBezTo>
                  <a:cubicBezTo>
                    <a:pt x="6545" y="15260"/>
                    <a:pt x="9164" y="17624"/>
                    <a:pt x="11373" y="19075"/>
                  </a:cubicBezTo>
                  <a:cubicBezTo>
                    <a:pt x="13582" y="20525"/>
                    <a:pt x="15382" y="21063"/>
                    <a:pt x="16691" y="21331"/>
                  </a:cubicBezTo>
                  <a:cubicBezTo>
                    <a:pt x="18000" y="21600"/>
                    <a:pt x="18818" y="21600"/>
                    <a:pt x="19555" y="21439"/>
                  </a:cubicBezTo>
                  <a:cubicBezTo>
                    <a:pt x="20291" y="21278"/>
                    <a:pt x="20945" y="20955"/>
                    <a:pt x="21273" y="19290"/>
                  </a:cubicBezTo>
                  <a:cubicBezTo>
                    <a:pt x="21600" y="17624"/>
                    <a:pt x="21600" y="14615"/>
                    <a:pt x="21600" y="11606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98" name="Line"/>
            <p:cNvSpPr/>
            <p:nvPr/>
          </p:nvSpPr>
          <p:spPr>
            <a:xfrm>
              <a:off x="204320" y="384142"/>
              <a:ext cx="175133" cy="344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400" y="3295"/>
                    <a:pt x="4800" y="6590"/>
                    <a:pt x="7440" y="9580"/>
                  </a:cubicBezTo>
                  <a:cubicBezTo>
                    <a:pt x="10080" y="12570"/>
                    <a:pt x="12960" y="15254"/>
                    <a:pt x="15360" y="17207"/>
                  </a:cubicBezTo>
                  <a:cubicBezTo>
                    <a:pt x="17760" y="19159"/>
                    <a:pt x="19680" y="20380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99" name="Line"/>
            <p:cNvSpPr/>
            <p:nvPr/>
          </p:nvSpPr>
          <p:spPr>
            <a:xfrm>
              <a:off x="373615" y="213808"/>
              <a:ext cx="455344" cy="403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52" extrusionOk="0">
                  <a:moveTo>
                    <a:pt x="0" y="3483"/>
                  </a:moveTo>
                  <a:cubicBezTo>
                    <a:pt x="1200" y="5664"/>
                    <a:pt x="2400" y="7844"/>
                    <a:pt x="3877" y="10389"/>
                  </a:cubicBezTo>
                  <a:cubicBezTo>
                    <a:pt x="5354" y="12933"/>
                    <a:pt x="7108" y="15840"/>
                    <a:pt x="8077" y="17554"/>
                  </a:cubicBezTo>
                  <a:cubicBezTo>
                    <a:pt x="9046" y="19267"/>
                    <a:pt x="9231" y="19787"/>
                    <a:pt x="9415" y="20358"/>
                  </a:cubicBezTo>
                  <a:cubicBezTo>
                    <a:pt x="9600" y="20929"/>
                    <a:pt x="9785" y="21552"/>
                    <a:pt x="9738" y="21552"/>
                  </a:cubicBezTo>
                  <a:cubicBezTo>
                    <a:pt x="9692" y="21552"/>
                    <a:pt x="9415" y="20929"/>
                    <a:pt x="8585" y="19164"/>
                  </a:cubicBezTo>
                  <a:cubicBezTo>
                    <a:pt x="7754" y="17398"/>
                    <a:pt x="6369" y="14490"/>
                    <a:pt x="5400" y="11842"/>
                  </a:cubicBezTo>
                  <a:cubicBezTo>
                    <a:pt x="4431" y="9194"/>
                    <a:pt x="3877" y="6806"/>
                    <a:pt x="3785" y="5092"/>
                  </a:cubicBezTo>
                  <a:cubicBezTo>
                    <a:pt x="3692" y="3379"/>
                    <a:pt x="4062" y="2340"/>
                    <a:pt x="4892" y="1510"/>
                  </a:cubicBezTo>
                  <a:cubicBezTo>
                    <a:pt x="5723" y="679"/>
                    <a:pt x="7015" y="56"/>
                    <a:pt x="8308" y="4"/>
                  </a:cubicBezTo>
                  <a:cubicBezTo>
                    <a:pt x="9600" y="-48"/>
                    <a:pt x="10892" y="471"/>
                    <a:pt x="12369" y="2081"/>
                  </a:cubicBezTo>
                  <a:cubicBezTo>
                    <a:pt x="13846" y="3690"/>
                    <a:pt x="15508" y="6390"/>
                    <a:pt x="16846" y="8623"/>
                  </a:cubicBezTo>
                  <a:cubicBezTo>
                    <a:pt x="18185" y="10856"/>
                    <a:pt x="19200" y="12621"/>
                    <a:pt x="19892" y="13660"/>
                  </a:cubicBezTo>
                  <a:cubicBezTo>
                    <a:pt x="20585" y="14698"/>
                    <a:pt x="20954" y="15010"/>
                    <a:pt x="21185" y="15114"/>
                  </a:cubicBezTo>
                  <a:cubicBezTo>
                    <a:pt x="21415" y="15217"/>
                    <a:pt x="21508" y="15114"/>
                    <a:pt x="21600" y="1501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00" name="Line"/>
            <p:cNvSpPr/>
            <p:nvPr/>
          </p:nvSpPr>
          <p:spPr>
            <a:xfrm>
              <a:off x="831797" y="-1"/>
              <a:ext cx="487532" cy="402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1" h="21179" extrusionOk="0">
                  <a:moveTo>
                    <a:pt x="133" y="11610"/>
                  </a:moveTo>
                  <a:cubicBezTo>
                    <a:pt x="1854" y="10074"/>
                    <a:pt x="3575" y="8538"/>
                    <a:pt x="4823" y="7464"/>
                  </a:cubicBezTo>
                  <a:cubicBezTo>
                    <a:pt x="6071" y="6389"/>
                    <a:pt x="6845" y="5774"/>
                    <a:pt x="7405" y="5314"/>
                  </a:cubicBezTo>
                  <a:cubicBezTo>
                    <a:pt x="7964" y="4853"/>
                    <a:pt x="8308" y="4546"/>
                    <a:pt x="8437" y="4137"/>
                  </a:cubicBezTo>
                  <a:cubicBezTo>
                    <a:pt x="8567" y="3727"/>
                    <a:pt x="8481" y="3215"/>
                    <a:pt x="8093" y="2550"/>
                  </a:cubicBezTo>
                  <a:cubicBezTo>
                    <a:pt x="7706" y="1884"/>
                    <a:pt x="7018" y="1065"/>
                    <a:pt x="6157" y="554"/>
                  </a:cubicBezTo>
                  <a:cubicBezTo>
                    <a:pt x="5296" y="42"/>
                    <a:pt x="4264" y="-163"/>
                    <a:pt x="3360" y="144"/>
                  </a:cubicBezTo>
                  <a:cubicBezTo>
                    <a:pt x="2457" y="451"/>
                    <a:pt x="1682" y="1270"/>
                    <a:pt x="1080" y="2601"/>
                  </a:cubicBezTo>
                  <a:cubicBezTo>
                    <a:pt x="477" y="3932"/>
                    <a:pt x="47" y="5774"/>
                    <a:pt x="4" y="7617"/>
                  </a:cubicBezTo>
                  <a:cubicBezTo>
                    <a:pt x="-39" y="9460"/>
                    <a:pt x="305" y="11302"/>
                    <a:pt x="1209" y="13401"/>
                  </a:cubicBezTo>
                  <a:cubicBezTo>
                    <a:pt x="2112" y="15500"/>
                    <a:pt x="3575" y="17854"/>
                    <a:pt x="5383" y="19338"/>
                  </a:cubicBezTo>
                  <a:cubicBezTo>
                    <a:pt x="7190" y="20823"/>
                    <a:pt x="9341" y="21437"/>
                    <a:pt x="11449" y="21079"/>
                  </a:cubicBezTo>
                  <a:cubicBezTo>
                    <a:pt x="13558" y="20720"/>
                    <a:pt x="15623" y="19390"/>
                    <a:pt x="17215" y="17752"/>
                  </a:cubicBezTo>
                  <a:cubicBezTo>
                    <a:pt x="18807" y="16114"/>
                    <a:pt x="19926" y="14169"/>
                    <a:pt x="20571" y="12889"/>
                  </a:cubicBezTo>
                  <a:cubicBezTo>
                    <a:pt x="21217" y="11610"/>
                    <a:pt x="21389" y="10995"/>
                    <a:pt x="21561" y="10381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pic>
        <p:nvPicPr>
          <p:cNvPr id="76" name="Graphic 75" descr="Home with solid fill">
            <a:hlinkClick r:id="rId7" action="ppaction://hlinksldjump"/>
            <a:extLst>
              <a:ext uri="{FF2B5EF4-FFF2-40B4-BE49-F238E27FC236}">
                <a16:creationId xmlns:a16="http://schemas.microsoft.com/office/drawing/2014/main" id="{4A63AD0A-B73E-4732-A600-86E12CB10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448175" y="984248"/>
            <a:ext cx="2305051" cy="230505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Comment aides-tu ton…"/>
          <p:cNvSpPr txBox="1">
            <a:spLocks noGrp="1"/>
          </p:cNvSpPr>
          <p:nvPr>
            <p:ph type="title"/>
          </p:nvPr>
        </p:nvSpPr>
        <p:spPr>
          <a:xfrm>
            <a:off x="1270000" y="610573"/>
            <a:ext cx="21844000" cy="3873501"/>
          </a:xfrm>
          <a:prstGeom prst="rect">
            <a:avLst/>
          </a:prstGeom>
        </p:spPr>
        <p:txBody>
          <a:bodyPr/>
          <a:lstStyle/>
          <a:p>
            <a:r>
              <a:t>Comment aides-tu ton </a:t>
            </a:r>
          </a:p>
          <a:p>
            <a:r>
              <a:t>environnement?</a:t>
            </a:r>
          </a:p>
        </p:txBody>
      </p:sp>
      <p:sp>
        <p:nvSpPr>
          <p:cNvPr id="704" name="J’aide mon environnement..."/>
          <p:cNvSpPr txBox="1"/>
          <p:nvPr/>
        </p:nvSpPr>
        <p:spPr>
          <a:xfrm>
            <a:off x="209182" y="4718599"/>
            <a:ext cx="21910663" cy="27217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80000"/>
              </a:lnSpc>
              <a:defRPr sz="8600" spc="-258">
                <a:gradFill flip="none" rotWithShape="1">
                  <a:gsLst>
                    <a:gs pos="0">
                      <a:srgbClr val="5E03FF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Graphik Semibold"/>
              </a:defRPr>
            </a:lvl1pPr>
          </a:lstStyle>
          <a:p>
            <a:r>
              <a:t>J’aide mon environnement... </a:t>
            </a:r>
          </a:p>
        </p:txBody>
      </p:sp>
      <p:pic>
        <p:nvPicPr>
          <p:cNvPr id="70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91953" y="4061333"/>
            <a:ext cx="5416312" cy="3610875"/>
          </a:xfrm>
          <a:prstGeom prst="rect">
            <a:avLst/>
          </a:prstGeom>
          <a:ln w="12700">
            <a:miter lim="400000"/>
          </a:ln>
        </p:spPr>
      </p:pic>
      <p:sp>
        <p:nvSpPr>
          <p:cNvPr id="706" name="... en plantant des arbres"/>
          <p:cNvSpPr txBox="1"/>
          <p:nvPr/>
        </p:nvSpPr>
        <p:spPr>
          <a:xfrm>
            <a:off x="17487372" y="7886763"/>
            <a:ext cx="7178446" cy="38923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80000"/>
              </a:lnSpc>
              <a:defRPr sz="8600" spc="-258">
                <a:gradFill flip="none" rotWithShape="1">
                  <a:gsLst>
                    <a:gs pos="0">
                      <a:srgbClr val="5E03FF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Graphik Semibold"/>
              </a:defRPr>
            </a:lvl1pPr>
          </a:lstStyle>
          <a:p>
            <a:r>
              <a:t>... en plantant des arbres</a:t>
            </a:r>
          </a:p>
        </p:txBody>
      </p:sp>
      <p:sp>
        <p:nvSpPr>
          <p:cNvPr id="707" name="... en jetant mes…"/>
          <p:cNvSpPr txBox="1"/>
          <p:nvPr/>
        </p:nvSpPr>
        <p:spPr>
          <a:xfrm>
            <a:off x="8631918" y="11103998"/>
            <a:ext cx="12508699" cy="27217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80000"/>
              </a:lnSpc>
              <a:defRPr sz="8600" spc="-258">
                <a:gradFill flip="none" rotWithShape="1">
                  <a:gsLst>
                    <a:gs pos="0">
                      <a:srgbClr val="5E03FF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Graphik Semibold"/>
              </a:defRPr>
            </a:pPr>
            <a:r>
              <a:t>... en jetant mes </a:t>
            </a:r>
          </a:p>
          <a:p>
            <a:pPr algn="l">
              <a:lnSpc>
                <a:spcPct val="80000"/>
              </a:lnSpc>
              <a:defRPr sz="8600" spc="-258">
                <a:gradFill flip="none" rotWithShape="1">
                  <a:gsLst>
                    <a:gs pos="0">
                      <a:srgbClr val="5E03FF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Graphik Semibold"/>
              </a:defRPr>
            </a:pPr>
            <a:r>
              <a:t>déchets dans la poubelle</a:t>
            </a:r>
          </a:p>
        </p:txBody>
      </p:sp>
      <p:sp>
        <p:nvSpPr>
          <p:cNvPr id="708" name="... en recyclant"/>
          <p:cNvSpPr txBox="1"/>
          <p:nvPr/>
        </p:nvSpPr>
        <p:spPr>
          <a:xfrm>
            <a:off x="-76749" y="10822674"/>
            <a:ext cx="7273672" cy="27217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80000"/>
              </a:lnSpc>
              <a:defRPr sz="8600" spc="-258">
                <a:gradFill flip="none" rotWithShape="1">
                  <a:gsLst>
                    <a:gs pos="0">
                      <a:srgbClr val="5E03FF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Graphik Semibold"/>
              </a:defRPr>
            </a:lvl1pPr>
          </a:lstStyle>
          <a:p>
            <a:r>
              <a:rPr dirty="0"/>
              <a:t>...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recyclant</a:t>
            </a:r>
            <a:endParaRPr dirty="0"/>
          </a:p>
        </p:txBody>
      </p:sp>
      <p:pic>
        <p:nvPicPr>
          <p:cNvPr id="709" name="Image" descr="Image"/>
          <p:cNvPicPr>
            <a:picLocks noChangeAspect="1"/>
          </p:cNvPicPr>
          <p:nvPr/>
        </p:nvPicPr>
        <p:blipFill rotWithShape="1">
          <a:blip r:embed="rId3"/>
          <a:srcRect l="10994" r="12286"/>
          <a:stretch/>
        </p:blipFill>
        <p:spPr>
          <a:xfrm>
            <a:off x="1" y="6488803"/>
            <a:ext cx="6522720" cy="4463567"/>
          </a:xfrm>
          <a:prstGeom prst="rect">
            <a:avLst/>
          </a:prstGeom>
          <a:ln w="12700">
            <a:miter lim="400000"/>
          </a:ln>
        </p:spPr>
      </p:pic>
      <p:pic>
        <p:nvPicPr>
          <p:cNvPr id="710" name="Image" descr="Image"/>
          <p:cNvPicPr>
            <a:picLocks noChangeAspect="1"/>
          </p:cNvPicPr>
          <p:nvPr/>
        </p:nvPicPr>
        <p:blipFill>
          <a:blip r:embed="rId4"/>
          <a:srcRect b="34124"/>
          <a:stretch>
            <a:fillRect/>
          </a:stretch>
        </p:blipFill>
        <p:spPr>
          <a:xfrm>
            <a:off x="10977371" y="6318762"/>
            <a:ext cx="5804653" cy="51960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Graphic 9" descr="Home with solid fill">
            <a:hlinkClick r:id="rId5" action="ppaction://hlinksldjump"/>
            <a:extLst>
              <a:ext uri="{FF2B5EF4-FFF2-40B4-BE49-F238E27FC236}">
                <a16:creationId xmlns:a16="http://schemas.microsoft.com/office/drawing/2014/main" id="{C4F7EBD9-8E72-4113-A3C2-57F5D8AF0E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448175" y="984248"/>
            <a:ext cx="2305051" cy="230505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Qu’est-ce que tu aimes faire au printemps?"/>
          <p:cNvSpPr txBox="1">
            <a:spLocks noGrp="1"/>
          </p:cNvSpPr>
          <p:nvPr>
            <p:ph type="title"/>
          </p:nvPr>
        </p:nvSpPr>
        <p:spPr>
          <a:xfrm>
            <a:off x="889594" y="1360100"/>
            <a:ext cx="21844001" cy="3873501"/>
          </a:xfrm>
          <a:prstGeom prst="rect">
            <a:avLst/>
          </a:prstGeom>
        </p:spPr>
        <p:txBody>
          <a:bodyPr/>
          <a:lstStyle/>
          <a:p>
            <a:r>
              <a:t>Qu’est-ce que tu aimes faire au printemps?</a:t>
            </a:r>
          </a:p>
        </p:txBody>
      </p:sp>
      <p:sp>
        <p:nvSpPr>
          <p:cNvPr id="713" name="Au printemps j’aime"/>
          <p:cNvSpPr txBox="1"/>
          <p:nvPr/>
        </p:nvSpPr>
        <p:spPr>
          <a:xfrm>
            <a:off x="866234" y="5890954"/>
            <a:ext cx="13249760" cy="1551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8600" spc="-258">
                <a:gradFill flip="none" rotWithShape="1">
                  <a:gsLst>
                    <a:gs pos="0">
                      <a:srgbClr val="5E03FF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Graphik Semibold"/>
              </a:defRPr>
            </a:lvl1pPr>
          </a:lstStyle>
          <a:p>
            <a:r>
              <a:t>Au printemps j’aime </a:t>
            </a:r>
          </a:p>
        </p:txBody>
      </p:sp>
      <p:pic>
        <p:nvPicPr>
          <p:cNvPr id="71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905450">
            <a:off x="2140204" y="10707116"/>
            <a:ext cx="2790952" cy="279095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45" name="Drawing"/>
          <p:cNvGrpSpPr/>
          <p:nvPr/>
        </p:nvGrpSpPr>
        <p:grpSpPr>
          <a:xfrm>
            <a:off x="672697" y="9183158"/>
            <a:ext cx="6279756" cy="2566387"/>
            <a:chOff x="0" y="0"/>
            <a:chExt cx="6279755" cy="2566386"/>
          </a:xfrm>
        </p:grpSpPr>
        <p:sp>
          <p:nvSpPr>
            <p:cNvPr id="715" name="Line"/>
            <p:cNvSpPr/>
            <p:nvPr/>
          </p:nvSpPr>
          <p:spPr>
            <a:xfrm>
              <a:off x="0" y="734095"/>
              <a:ext cx="327472" cy="847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2" h="21543" extrusionOk="0">
                  <a:moveTo>
                    <a:pt x="13224" y="0"/>
                  </a:moveTo>
                  <a:cubicBezTo>
                    <a:pt x="13753" y="853"/>
                    <a:pt x="14282" y="1706"/>
                    <a:pt x="15032" y="2662"/>
                  </a:cubicBezTo>
                  <a:cubicBezTo>
                    <a:pt x="15781" y="3617"/>
                    <a:pt x="16751" y="4675"/>
                    <a:pt x="17589" y="5750"/>
                  </a:cubicBezTo>
                  <a:cubicBezTo>
                    <a:pt x="18426" y="6825"/>
                    <a:pt x="19131" y="7917"/>
                    <a:pt x="19749" y="9094"/>
                  </a:cubicBezTo>
                  <a:cubicBezTo>
                    <a:pt x="20366" y="10271"/>
                    <a:pt x="20895" y="11534"/>
                    <a:pt x="21203" y="12728"/>
                  </a:cubicBezTo>
                  <a:cubicBezTo>
                    <a:pt x="21512" y="13922"/>
                    <a:pt x="21600" y="15048"/>
                    <a:pt x="21380" y="16174"/>
                  </a:cubicBezTo>
                  <a:cubicBezTo>
                    <a:pt x="21159" y="17300"/>
                    <a:pt x="20630" y="18427"/>
                    <a:pt x="19616" y="19297"/>
                  </a:cubicBezTo>
                  <a:cubicBezTo>
                    <a:pt x="18602" y="20167"/>
                    <a:pt x="17104" y="20781"/>
                    <a:pt x="15429" y="21139"/>
                  </a:cubicBezTo>
                  <a:cubicBezTo>
                    <a:pt x="13753" y="21498"/>
                    <a:pt x="11902" y="21600"/>
                    <a:pt x="9918" y="21515"/>
                  </a:cubicBezTo>
                  <a:cubicBezTo>
                    <a:pt x="7935" y="21429"/>
                    <a:pt x="5819" y="21156"/>
                    <a:pt x="4144" y="20627"/>
                  </a:cubicBezTo>
                  <a:cubicBezTo>
                    <a:pt x="2469" y="20099"/>
                    <a:pt x="1234" y="19314"/>
                    <a:pt x="0" y="18529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16" name="Line"/>
            <p:cNvSpPr/>
            <p:nvPr/>
          </p:nvSpPr>
          <p:spPr>
            <a:xfrm>
              <a:off x="100703" y="423929"/>
              <a:ext cx="12085" cy="1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17" name="Line"/>
            <p:cNvSpPr/>
            <p:nvPr/>
          </p:nvSpPr>
          <p:spPr>
            <a:xfrm>
              <a:off x="430054" y="572970"/>
              <a:ext cx="349695" cy="511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0" h="21525" extrusionOk="0">
                  <a:moveTo>
                    <a:pt x="5972" y="509"/>
                  </a:moveTo>
                  <a:cubicBezTo>
                    <a:pt x="5068" y="792"/>
                    <a:pt x="4165" y="1074"/>
                    <a:pt x="3384" y="1781"/>
                  </a:cubicBezTo>
                  <a:cubicBezTo>
                    <a:pt x="2604" y="2488"/>
                    <a:pt x="1947" y="3619"/>
                    <a:pt x="1372" y="5202"/>
                  </a:cubicBezTo>
                  <a:cubicBezTo>
                    <a:pt x="797" y="6785"/>
                    <a:pt x="305" y="8821"/>
                    <a:pt x="99" y="10659"/>
                  </a:cubicBezTo>
                  <a:cubicBezTo>
                    <a:pt x="-106" y="12496"/>
                    <a:pt x="-24" y="14136"/>
                    <a:pt x="633" y="15691"/>
                  </a:cubicBezTo>
                  <a:cubicBezTo>
                    <a:pt x="1290" y="17246"/>
                    <a:pt x="2522" y="18716"/>
                    <a:pt x="4288" y="19762"/>
                  </a:cubicBezTo>
                  <a:cubicBezTo>
                    <a:pt x="6054" y="20808"/>
                    <a:pt x="8353" y="21430"/>
                    <a:pt x="10489" y="21515"/>
                  </a:cubicBezTo>
                  <a:cubicBezTo>
                    <a:pt x="12624" y="21600"/>
                    <a:pt x="14595" y="21148"/>
                    <a:pt x="16238" y="20271"/>
                  </a:cubicBezTo>
                  <a:cubicBezTo>
                    <a:pt x="17880" y="19395"/>
                    <a:pt x="19194" y="18094"/>
                    <a:pt x="20098" y="16511"/>
                  </a:cubicBezTo>
                  <a:cubicBezTo>
                    <a:pt x="21001" y="14928"/>
                    <a:pt x="21494" y="13062"/>
                    <a:pt x="21371" y="11309"/>
                  </a:cubicBezTo>
                  <a:cubicBezTo>
                    <a:pt x="21248" y="9556"/>
                    <a:pt x="20508" y="7916"/>
                    <a:pt x="19523" y="6503"/>
                  </a:cubicBezTo>
                  <a:cubicBezTo>
                    <a:pt x="18537" y="5089"/>
                    <a:pt x="17305" y="3902"/>
                    <a:pt x="15622" y="2997"/>
                  </a:cubicBezTo>
                  <a:cubicBezTo>
                    <a:pt x="13938" y="2092"/>
                    <a:pt x="11803" y="1470"/>
                    <a:pt x="9955" y="1018"/>
                  </a:cubicBezTo>
                  <a:cubicBezTo>
                    <a:pt x="8107" y="565"/>
                    <a:pt x="6546" y="283"/>
                    <a:pt x="4986" y="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18" name="Line"/>
            <p:cNvSpPr/>
            <p:nvPr/>
          </p:nvSpPr>
          <p:spPr>
            <a:xfrm>
              <a:off x="858912" y="389633"/>
              <a:ext cx="397865" cy="5589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0" h="21460" extrusionOk="0">
                  <a:moveTo>
                    <a:pt x="823" y="3636"/>
                  </a:moveTo>
                  <a:cubicBezTo>
                    <a:pt x="532" y="4100"/>
                    <a:pt x="241" y="4564"/>
                    <a:pt x="95" y="5595"/>
                  </a:cubicBezTo>
                  <a:cubicBezTo>
                    <a:pt x="-50" y="6626"/>
                    <a:pt x="-50" y="8224"/>
                    <a:pt x="241" y="9925"/>
                  </a:cubicBezTo>
                  <a:cubicBezTo>
                    <a:pt x="532" y="11627"/>
                    <a:pt x="1114" y="13431"/>
                    <a:pt x="2059" y="15132"/>
                  </a:cubicBezTo>
                  <a:cubicBezTo>
                    <a:pt x="3005" y="16833"/>
                    <a:pt x="4314" y="18431"/>
                    <a:pt x="5477" y="19540"/>
                  </a:cubicBezTo>
                  <a:cubicBezTo>
                    <a:pt x="6641" y="20648"/>
                    <a:pt x="7659" y="21267"/>
                    <a:pt x="8714" y="21421"/>
                  </a:cubicBezTo>
                  <a:cubicBezTo>
                    <a:pt x="9768" y="21576"/>
                    <a:pt x="10859" y="21267"/>
                    <a:pt x="11914" y="20442"/>
                  </a:cubicBezTo>
                  <a:cubicBezTo>
                    <a:pt x="12968" y="19617"/>
                    <a:pt x="13986" y="18277"/>
                    <a:pt x="14786" y="16653"/>
                  </a:cubicBezTo>
                  <a:cubicBezTo>
                    <a:pt x="15586" y="15029"/>
                    <a:pt x="16168" y="13122"/>
                    <a:pt x="16495" y="11240"/>
                  </a:cubicBezTo>
                  <a:cubicBezTo>
                    <a:pt x="16823" y="9358"/>
                    <a:pt x="16895" y="7502"/>
                    <a:pt x="16859" y="5827"/>
                  </a:cubicBezTo>
                  <a:cubicBezTo>
                    <a:pt x="16823" y="4152"/>
                    <a:pt x="16677" y="2657"/>
                    <a:pt x="16568" y="1780"/>
                  </a:cubicBezTo>
                  <a:cubicBezTo>
                    <a:pt x="16459" y="904"/>
                    <a:pt x="16386" y="646"/>
                    <a:pt x="16241" y="414"/>
                  </a:cubicBezTo>
                  <a:cubicBezTo>
                    <a:pt x="16095" y="182"/>
                    <a:pt x="15877" y="-24"/>
                    <a:pt x="15768" y="2"/>
                  </a:cubicBezTo>
                  <a:cubicBezTo>
                    <a:pt x="15659" y="28"/>
                    <a:pt x="15659" y="285"/>
                    <a:pt x="15768" y="1084"/>
                  </a:cubicBezTo>
                  <a:cubicBezTo>
                    <a:pt x="15877" y="1883"/>
                    <a:pt x="16095" y="3224"/>
                    <a:pt x="16495" y="4770"/>
                  </a:cubicBezTo>
                  <a:cubicBezTo>
                    <a:pt x="16895" y="6317"/>
                    <a:pt x="17477" y="8070"/>
                    <a:pt x="18095" y="9874"/>
                  </a:cubicBezTo>
                  <a:cubicBezTo>
                    <a:pt x="18714" y="11678"/>
                    <a:pt x="19368" y="13534"/>
                    <a:pt x="19950" y="14977"/>
                  </a:cubicBezTo>
                  <a:cubicBezTo>
                    <a:pt x="20532" y="16421"/>
                    <a:pt x="21041" y="17452"/>
                    <a:pt x="21550" y="18483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19" name="Line"/>
            <p:cNvSpPr/>
            <p:nvPr/>
          </p:nvSpPr>
          <p:spPr>
            <a:xfrm>
              <a:off x="1381648" y="295517"/>
              <a:ext cx="475320" cy="4859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8" extrusionOk="0">
                  <a:moveTo>
                    <a:pt x="0" y="11664"/>
                  </a:moveTo>
                  <a:cubicBezTo>
                    <a:pt x="1769" y="10366"/>
                    <a:pt x="3539" y="9068"/>
                    <a:pt x="5339" y="8123"/>
                  </a:cubicBezTo>
                  <a:cubicBezTo>
                    <a:pt x="7139" y="7179"/>
                    <a:pt x="8969" y="6589"/>
                    <a:pt x="10586" y="6235"/>
                  </a:cubicBezTo>
                  <a:cubicBezTo>
                    <a:pt x="12203" y="5881"/>
                    <a:pt x="13607" y="5763"/>
                    <a:pt x="14461" y="5704"/>
                  </a:cubicBezTo>
                  <a:cubicBezTo>
                    <a:pt x="15315" y="5645"/>
                    <a:pt x="15620" y="5645"/>
                    <a:pt x="15620" y="5556"/>
                  </a:cubicBezTo>
                  <a:cubicBezTo>
                    <a:pt x="15620" y="5468"/>
                    <a:pt x="15315" y="5291"/>
                    <a:pt x="14980" y="4818"/>
                  </a:cubicBezTo>
                  <a:cubicBezTo>
                    <a:pt x="14644" y="4346"/>
                    <a:pt x="14278" y="3579"/>
                    <a:pt x="13454" y="2723"/>
                  </a:cubicBezTo>
                  <a:cubicBezTo>
                    <a:pt x="12631" y="1868"/>
                    <a:pt x="11349" y="923"/>
                    <a:pt x="9885" y="422"/>
                  </a:cubicBezTo>
                  <a:cubicBezTo>
                    <a:pt x="8420" y="-80"/>
                    <a:pt x="6773" y="-139"/>
                    <a:pt x="5431" y="274"/>
                  </a:cubicBezTo>
                  <a:cubicBezTo>
                    <a:pt x="4088" y="687"/>
                    <a:pt x="3051" y="1572"/>
                    <a:pt x="2258" y="2841"/>
                  </a:cubicBezTo>
                  <a:cubicBezTo>
                    <a:pt x="1464" y="4110"/>
                    <a:pt x="915" y="5763"/>
                    <a:pt x="732" y="7622"/>
                  </a:cubicBezTo>
                  <a:cubicBezTo>
                    <a:pt x="549" y="9481"/>
                    <a:pt x="732" y="11546"/>
                    <a:pt x="1220" y="13287"/>
                  </a:cubicBezTo>
                  <a:cubicBezTo>
                    <a:pt x="1708" y="15028"/>
                    <a:pt x="2502" y="16445"/>
                    <a:pt x="3692" y="17713"/>
                  </a:cubicBezTo>
                  <a:cubicBezTo>
                    <a:pt x="4881" y="18982"/>
                    <a:pt x="6468" y="20104"/>
                    <a:pt x="8329" y="20723"/>
                  </a:cubicBezTo>
                  <a:cubicBezTo>
                    <a:pt x="10190" y="21343"/>
                    <a:pt x="12325" y="21461"/>
                    <a:pt x="14247" y="21284"/>
                  </a:cubicBezTo>
                  <a:cubicBezTo>
                    <a:pt x="16169" y="21107"/>
                    <a:pt x="17878" y="20635"/>
                    <a:pt x="19068" y="19868"/>
                  </a:cubicBezTo>
                  <a:cubicBezTo>
                    <a:pt x="20258" y="19100"/>
                    <a:pt x="20929" y="18038"/>
                    <a:pt x="21600" y="16976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20" name="Line"/>
            <p:cNvSpPr/>
            <p:nvPr/>
          </p:nvSpPr>
          <p:spPr>
            <a:xfrm>
              <a:off x="1889192" y="65425"/>
              <a:ext cx="342392" cy="5512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5" extrusionOk="0">
                  <a:moveTo>
                    <a:pt x="0" y="8356"/>
                  </a:moveTo>
                  <a:cubicBezTo>
                    <a:pt x="424" y="9512"/>
                    <a:pt x="847" y="10669"/>
                    <a:pt x="1821" y="12035"/>
                  </a:cubicBezTo>
                  <a:cubicBezTo>
                    <a:pt x="2795" y="13401"/>
                    <a:pt x="4320" y="14978"/>
                    <a:pt x="5548" y="16502"/>
                  </a:cubicBezTo>
                  <a:cubicBezTo>
                    <a:pt x="6776" y="18026"/>
                    <a:pt x="7708" y="19498"/>
                    <a:pt x="8216" y="20391"/>
                  </a:cubicBezTo>
                  <a:cubicBezTo>
                    <a:pt x="8725" y="21285"/>
                    <a:pt x="8809" y="21600"/>
                    <a:pt x="8725" y="21574"/>
                  </a:cubicBezTo>
                  <a:cubicBezTo>
                    <a:pt x="8640" y="21547"/>
                    <a:pt x="8386" y="21180"/>
                    <a:pt x="7920" y="20234"/>
                  </a:cubicBezTo>
                  <a:cubicBezTo>
                    <a:pt x="7454" y="19288"/>
                    <a:pt x="6776" y="17764"/>
                    <a:pt x="6014" y="16003"/>
                  </a:cubicBezTo>
                  <a:cubicBezTo>
                    <a:pt x="5252" y="14242"/>
                    <a:pt x="4405" y="12245"/>
                    <a:pt x="4193" y="10537"/>
                  </a:cubicBezTo>
                  <a:cubicBezTo>
                    <a:pt x="3981" y="8829"/>
                    <a:pt x="4405" y="7410"/>
                    <a:pt x="5294" y="6359"/>
                  </a:cubicBezTo>
                  <a:cubicBezTo>
                    <a:pt x="6184" y="5308"/>
                    <a:pt x="7539" y="4625"/>
                    <a:pt x="9445" y="3994"/>
                  </a:cubicBezTo>
                  <a:cubicBezTo>
                    <a:pt x="11351" y="3363"/>
                    <a:pt x="13807" y="2785"/>
                    <a:pt x="15925" y="2128"/>
                  </a:cubicBezTo>
                  <a:cubicBezTo>
                    <a:pt x="18042" y="1472"/>
                    <a:pt x="19821" y="736"/>
                    <a:pt x="21600" y="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21" name="Line"/>
            <p:cNvSpPr/>
            <p:nvPr/>
          </p:nvSpPr>
          <p:spPr>
            <a:xfrm>
              <a:off x="1729235" y="1036945"/>
              <a:ext cx="478211" cy="542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0" h="21344" extrusionOk="0">
                  <a:moveTo>
                    <a:pt x="9950" y="667"/>
                  </a:moveTo>
                  <a:cubicBezTo>
                    <a:pt x="10411" y="1677"/>
                    <a:pt x="10872" y="2686"/>
                    <a:pt x="11257" y="3292"/>
                  </a:cubicBezTo>
                  <a:cubicBezTo>
                    <a:pt x="11641" y="3897"/>
                    <a:pt x="11948" y="4099"/>
                    <a:pt x="11987" y="4032"/>
                  </a:cubicBezTo>
                  <a:cubicBezTo>
                    <a:pt x="12025" y="3965"/>
                    <a:pt x="11795" y="3628"/>
                    <a:pt x="11103" y="2955"/>
                  </a:cubicBezTo>
                  <a:cubicBezTo>
                    <a:pt x="10411" y="2282"/>
                    <a:pt x="9258" y="1273"/>
                    <a:pt x="8220" y="667"/>
                  </a:cubicBezTo>
                  <a:cubicBezTo>
                    <a:pt x="7182" y="62"/>
                    <a:pt x="6260" y="-140"/>
                    <a:pt x="5299" y="96"/>
                  </a:cubicBezTo>
                  <a:cubicBezTo>
                    <a:pt x="4338" y="331"/>
                    <a:pt x="3339" y="1004"/>
                    <a:pt x="2417" y="2013"/>
                  </a:cubicBezTo>
                  <a:cubicBezTo>
                    <a:pt x="1494" y="3023"/>
                    <a:pt x="649" y="4368"/>
                    <a:pt x="264" y="5815"/>
                  </a:cubicBezTo>
                  <a:cubicBezTo>
                    <a:pt x="-120" y="7262"/>
                    <a:pt x="-43" y="8810"/>
                    <a:pt x="226" y="10357"/>
                  </a:cubicBezTo>
                  <a:cubicBezTo>
                    <a:pt x="495" y="11905"/>
                    <a:pt x="956" y="13453"/>
                    <a:pt x="1686" y="14899"/>
                  </a:cubicBezTo>
                  <a:cubicBezTo>
                    <a:pt x="2417" y="16346"/>
                    <a:pt x="3416" y="17692"/>
                    <a:pt x="4876" y="18768"/>
                  </a:cubicBezTo>
                  <a:cubicBezTo>
                    <a:pt x="6337" y="19845"/>
                    <a:pt x="8259" y="20653"/>
                    <a:pt x="9796" y="21056"/>
                  </a:cubicBezTo>
                  <a:cubicBezTo>
                    <a:pt x="11333" y="21460"/>
                    <a:pt x="12486" y="21460"/>
                    <a:pt x="13409" y="20922"/>
                  </a:cubicBezTo>
                  <a:cubicBezTo>
                    <a:pt x="14331" y="20383"/>
                    <a:pt x="15023" y="19307"/>
                    <a:pt x="15407" y="18062"/>
                  </a:cubicBezTo>
                  <a:cubicBezTo>
                    <a:pt x="15792" y="16817"/>
                    <a:pt x="15869" y="15404"/>
                    <a:pt x="15753" y="13856"/>
                  </a:cubicBezTo>
                  <a:cubicBezTo>
                    <a:pt x="15638" y="12309"/>
                    <a:pt x="15331" y="10626"/>
                    <a:pt x="14754" y="9180"/>
                  </a:cubicBezTo>
                  <a:cubicBezTo>
                    <a:pt x="14178" y="7733"/>
                    <a:pt x="13332" y="6522"/>
                    <a:pt x="12755" y="5781"/>
                  </a:cubicBezTo>
                  <a:cubicBezTo>
                    <a:pt x="12179" y="5041"/>
                    <a:pt x="11871" y="4772"/>
                    <a:pt x="11910" y="4873"/>
                  </a:cubicBezTo>
                  <a:cubicBezTo>
                    <a:pt x="11948" y="4974"/>
                    <a:pt x="12333" y="5445"/>
                    <a:pt x="13447" y="6555"/>
                  </a:cubicBezTo>
                  <a:cubicBezTo>
                    <a:pt x="14562" y="7666"/>
                    <a:pt x="16407" y="9415"/>
                    <a:pt x="17867" y="10828"/>
                  </a:cubicBezTo>
                  <a:cubicBezTo>
                    <a:pt x="19328" y="12241"/>
                    <a:pt x="20404" y="13318"/>
                    <a:pt x="21480" y="14395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22" name="Line"/>
            <p:cNvSpPr/>
            <p:nvPr/>
          </p:nvSpPr>
          <p:spPr>
            <a:xfrm>
              <a:off x="2120168" y="769849"/>
              <a:ext cx="600672" cy="579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21" extrusionOk="0">
                  <a:moveTo>
                    <a:pt x="0" y="7115"/>
                  </a:moveTo>
                  <a:cubicBezTo>
                    <a:pt x="554" y="8259"/>
                    <a:pt x="1108" y="9402"/>
                    <a:pt x="1846" y="10864"/>
                  </a:cubicBezTo>
                  <a:cubicBezTo>
                    <a:pt x="2585" y="12325"/>
                    <a:pt x="3508" y="14104"/>
                    <a:pt x="4554" y="15628"/>
                  </a:cubicBezTo>
                  <a:cubicBezTo>
                    <a:pt x="5600" y="17153"/>
                    <a:pt x="6769" y="18424"/>
                    <a:pt x="7877" y="19376"/>
                  </a:cubicBezTo>
                  <a:cubicBezTo>
                    <a:pt x="8985" y="20329"/>
                    <a:pt x="10031" y="20965"/>
                    <a:pt x="10923" y="21282"/>
                  </a:cubicBezTo>
                  <a:cubicBezTo>
                    <a:pt x="11815" y="21600"/>
                    <a:pt x="12554" y="21600"/>
                    <a:pt x="13108" y="21282"/>
                  </a:cubicBezTo>
                  <a:cubicBezTo>
                    <a:pt x="13662" y="20965"/>
                    <a:pt x="14031" y="20329"/>
                    <a:pt x="14400" y="19154"/>
                  </a:cubicBezTo>
                  <a:cubicBezTo>
                    <a:pt x="14769" y="17979"/>
                    <a:pt x="15138" y="16264"/>
                    <a:pt x="15262" y="14262"/>
                  </a:cubicBezTo>
                  <a:cubicBezTo>
                    <a:pt x="15385" y="12261"/>
                    <a:pt x="15262" y="9974"/>
                    <a:pt x="14862" y="8005"/>
                  </a:cubicBezTo>
                  <a:cubicBezTo>
                    <a:pt x="14462" y="6035"/>
                    <a:pt x="13785" y="4384"/>
                    <a:pt x="13323" y="3208"/>
                  </a:cubicBezTo>
                  <a:cubicBezTo>
                    <a:pt x="12862" y="2033"/>
                    <a:pt x="12615" y="1334"/>
                    <a:pt x="12400" y="826"/>
                  </a:cubicBezTo>
                  <a:cubicBezTo>
                    <a:pt x="12185" y="318"/>
                    <a:pt x="12000" y="0"/>
                    <a:pt x="11908" y="0"/>
                  </a:cubicBezTo>
                  <a:cubicBezTo>
                    <a:pt x="11815" y="0"/>
                    <a:pt x="11815" y="318"/>
                    <a:pt x="12246" y="1366"/>
                  </a:cubicBezTo>
                  <a:cubicBezTo>
                    <a:pt x="12677" y="2414"/>
                    <a:pt x="13538" y="4193"/>
                    <a:pt x="14554" y="5972"/>
                  </a:cubicBezTo>
                  <a:cubicBezTo>
                    <a:pt x="15569" y="7751"/>
                    <a:pt x="16738" y="9529"/>
                    <a:pt x="17938" y="11086"/>
                  </a:cubicBezTo>
                  <a:cubicBezTo>
                    <a:pt x="19138" y="12642"/>
                    <a:pt x="20369" y="13976"/>
                    <a:pt x="21600" y="15311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23" name="Line"/>
            <p:cNvSpPr/>
            <p:nvPr/>
          </p:nvSpPr>
          <p:spPr>
            <a:xfrm>
              <a:off x="2963148" y="424652"/>
              <a:ext cx="266230" cy="5754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2" h="21551" extrusionOk="0">
                  <a:moveTo>
                    <a:pt x="476" y="704"/>
                  </a:moveTo>
                  <a:cubicBezTo>
                    <a:pt x="219" y="387"/>
                    <a:pt x="-38" y="70"/>
                    <a:pt x="5" y="10"/>
                  </a:cubicBezTo>
                  <a:cubicBezTo>
                    <a:pt x="48" y="-49"/>
                    <a:pt x="391" y="149"/>
                    <a:pt x="991" y="783"/>
                  </a:cubicBezTo>
                  <a:cubicBezTo>
                    <a:pt x="1591" y="1417"/>
                    <a:pt x="2448" y="2488"/>
                    <a:pt x="3562" y="3657"/>
                  </a:cubicBezTo>
                  <a:cubicBezTo>
                    <a:pt x="4676" y="4826"/>
                    <a:pt x="6048" y="6094"/>
                    <a:pt x="7591" y="7402"/>
                  </a:cubicBezTo>
                  <a:cubicBezTo>
                    <a:pt x="9133" y="8710"/>
                    <a:pt x="10848" y="10057"/>
                    <a:pt x="12348" y="11345"/>
                  </a:cubicBezTo>
                  <a:cubicBezTo>
                    <a:pt x="13848" y="12634"/>
                    <a:pt x="15133" y="13862"/>
                    <a:pt x="16376" y="15150"/>
                  </a:cubicBezTo>
                  <a:cubicBezTo>
                    <a:pt x="17619" y="16438"/>
                    <a:pt x="18819" y="17786"/>
                    <a:pt x="19633" y="18797"/>
                  </a:cubicBezTo>
                  <a:cubicBezTo>
                    <a:pt x="20448" y="19807"/>
                    <a:pt x="20876" y="20481"/>
                    <a:pt x="21133" y="20917"/>
                  </a:cubicBezTo>
                  <a:cubicBezTo>
                    <a:pt x="21391" y="21353"/>
                    <a:pt x="21476" y="21551"/>
                    <a:pt x="21519" y="21551"/>
                  </a:cubicBezTo>
                  <a:cubicBezTo>
                    <a:pt x="21562" y="21551"/>
                    <a:pt x="21562" y="21353"/>
                    <a:pt x="21562" y="21155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24" name="Line"/>
            <p:cNvSpPr/>
            <p:nvPr/>
          </p:nvSpPr>
          <p:spPr>
            <a:xfrm>
              <a:off x="3098899" y="543606"/>
              <a:ext cx="359938" cy="431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428" extrusionOk="0">
                  <a:moveTo>
                    <a:pt x="207" y="7482"/>
                  </a:moveTo>
                  <a:cubicBezTo>
                    <a:pt x="18" y="6746"/>
                    <a:pt x="-170" y="6010"/>
                    <a:pt x="270" y="5038"/>
                  </a:cubicBezTo>
                  <a:cubicBezTo>
                    <a:pt x="709" y="4066"/>
                    <a:pt x="1777" y="2857"/>
                    <a:pt x="3127" y="1964"/>
                  </a:cubicBezTo>
                  <a:cubicBezTo>
                    <a:pt x="4477" y="1070"/>
                    <a:pt x="6109" y="492"/>
                    <a:pt x="8056" y="203"/>
                  </a:cubicBezTo>
                  <a:cubicBezTo>
                    <a:pt x="10002" y="-86"/>
                    <a:pt x="12263" y="-86"/>
                    <a:pt x="14115" y="334"/>
                  </a:cubicBezTo>
                  <a:cubicBezTo>
                    <a:pt x="15967" y="755"/>
                    <a:pt x="17411" y="1596"/>
                    <a:pt x="18479" y="2831"/>
                  </a:cubicBezTo>
                  <a:cubicBezTo>
                    <a:pt x="19546" y="4066"/>
                    <a:pt x="20237" y="5695"/>
                    <a:pt x="20708" y="7298"/>
                  </a:cubicBezTo>
                  <a:cubicBezTo>
                    <a:pt x="21179" y="8901"/>
                    <a:pt x="21430" y="10478"/>
                    <a:pt x="21336" y="12002"/>
                  </a:cubicBezTo>
                  <a:cubicBezTo>
                    <a:pt x="21242" y="13526"/>
                    <a:pt x="20802" y="14997"/>
                    <a:pt x="19923" y="16206"/>
                  </a:cubicBezTo>
                  <a:cubicBezTo>
                    <a:pt x="19044" y="17415"/>
                    <a:pt x="17725" y="18361"/>
                    <a:pt x="16470" y="19149"/>
                  </a:cubicBezTo>
                  <a:cubicBezTo>
                    <a:pt x="15214" y="19937"/>
                    <a:pt x="14021" y="20568"/>
                    <a:pt x="13173" y="20962"/>
                  </a:cubicBezTo>
                  <a:cubicBezTo>
                    <a:pt x="12325" y="21356"/>
                    <a:pt x="11823" y="21514"/>
                    <a:pt x="11352" y="21383"/>
                  </a:cubicBezTo>
                  <a:cubicBezTo>
                    <a:pt x="10881" y="21251"/>
                    <a:pt x="10442" y="20831"/>
                    <a:pt x="10002" y="2041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25" name="Line"/>
            <p:cNvSpPr/>
            <p:nvPr/>
          </p:nvSpPr>
          <p:spPr>
            <a:xfrm>
              <a:off x="3489425" y="386291"/>
              <a:ext cx="263206" cy="435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7" h="21357" extrusionOk="0">
                  <a:moveTo>
                    <a:pt x="12882" y="0"/>
                  </a:moveTo>
                  <a:cubicBezTo>
                    <a:pt x="11424" y="52"/>
                    <a:pt x="9967" y="104"/>
                    <a:pt x="8467" y="493"/>
                  </a:cubicBezTo>
                  <a:cubicBezTo>
                    <a:pt x="6967" y="883"/>
                    <a:pt x="5424" y="1610"/>
                    <a:pt x="4010" y="2830"/>
                  </a:cubicBezTo>
                  <a:cubicBezTo>
                    <a:pt x="2596" y="4050"/>
                    <a:pt x="1310" y="5763"/>
                    <a:pt x="624" y="7425"/>
                  </a:cubicBezTo>
                  <a:cubicBezTo>
                    <a:pt x="-61" y="9087"/>
                    <a:pt x="-147" y="10696"/>
                    <a:pt x="196" y="12358"/>
                  </a:cubicBezTo>
                  <a:cubicBezTo>
                    <a:pt x="539" y="14019"/>
                    <a:pt x="1310" y="15733"/>
                    <a:pt x="2510" y="17212"/>
                  </a:cubicBezTo>
                  <a:cubicBezTo>
                    <a:pt x="3710" y="18692"/>
                    <a:pt x="5339" y="19938"/>
                    <a:pt x="7267" y="20665"/>
                  </a:cubicBezTo>
                  <a:cubicBezTo>
                    <a:pt x="9196" y="21392"/>
                    <a:pt x="11424" y="21600"/>
                    <a:pt x="13482" y="21029"/>
                  </a:cubicBezTo>
                  <a:cubicBezTo>
                    <a:pt x="15539" y="20458"/>
                    <a:pt x="17424" y="19108"/>
                    <a:pt x="18753" y="17732"/>
                  </a:cubicBezTo>
                  <a:cubicBezTo>
                    <a:pt x="20082" y="16356"/>
                    <a:pt x="20853" y="14954"/>
                    <a:pt x="21153" y="13786"/>
                  </a:cubicBezTo>
                  <a:cubicBezTo>
                    <a:pt x="21453" y="12617"/>
                    <a:pt x="21282" y="11683"/>
                    <a:pt x="21110" y="10748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26" name="Line"/>
            <p:cNvSpPr/>
            <p:nvPr/>
          </p:nvSpPr>
          <p:spPr>
            <a:xfrm>
              <a:off x="3673877" y="383116"/>
              <a:ext cx="152401" cy="349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600" y="1636"/>
                    <a:pt x="1200" y="3273"/>
                    <a:pt x="2775" y="5302"/>
                  </a:cubicBezTo>
                  <a:cubicBezTo>
                    <a:pt x="4350" y="7331"/>
                    <a:pt x="6900" y="9753"/>
                    <a:pt x="9450" y="11913"/>
                  </a:cubicBezTo>
                  <a:cubicBezTo>
                    <a:pt x="12000" y="14073"/>
                    <a:pt x="14550" y="15971"/>
                    <a:pt x="16575" y="17542"/>
                  </a:cubicBezTo>
                  <a:cubicBezTo>
                    <a:pt x="18600" y="19113"/>
                    <a:pt x="20100" y="20356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27" name="Line"/>
            <p:cNvSpPr/>
            <p:nvPr/>
          </p:nvSpPr>
          <p:spPr>
            <a:xfrm>
              <a:off x="3759602" y="151341"/>
              <a:ext cx="212593" cy="502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7" h="21579" extrusionOk="0">
                  <a:moveTo>
                    <a:pt x="0" y="0"/>
                  </a:moveTo>
                  <a:cubicBezTo>
                    <a:pt x="752" y="1137"/>
                    <a:pt x="1504" y="2274"/>
                    <a:pt x="2687" y="3638"/>
                  </a:cubicBezTo>
                  <a:cubicBezTo>
                    <a:pt x="3869" y="5002"/>
                    <a:pt x="5481" y="6594"/>
                    <a:pt x="7361" y="8231"/>
                  </a:cubicBezTo>
                  <a:cubicBezTo>
                    <a:pt x="9242" y="9868"/>
                    <a:pt x="11391" y="11550"/>
                    <a:pt x="13272" y="13119"/>
                  </a:cubicBezTo>
                  <a:cubicBezTo>
                    <a:pt x="15152" y="14688"/>
                    <a:pt x="16764" y="16143"/>
                    <a:pt x="18054" y="17439"/>
                  </a:cubicBezTo>
                  <a:cubicBezTo>
                    <a:pt x="19343" y="18735"/>
                    <a:pt x="20310" y="19872"/>
                    <a:pt x="20848" y="20577"/>
                  </a:cubicBezTo>
                  <a:cubicBezTo>
                    <a:pt x="21385" y="21282"/>
                    <a:pt x="21493" y="21555"/>
                    <a:pt x="21546" y="21577"/>
                  </a:cubicBezTo>
                  <a:cubicBezTo>
                    <a:pt x="21600" y="21600"/>
                    <a:pt x="21600" y="21373"/>
                    <a:pt x="21546" y="21123"/>
                  </a:cubicBezTo>
                  <a:cubicBezTo>
                    <a:pt x="21493" y="20872"/>
                    <a:pt x="21385" y="20600"/>
                    <a:pt x="21278" y="20327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28" name="Line"/>
            <p:cNvSpPr/>
            <p:nvPr/>
          </p:nvSpPr>
          <p:spPr>
            <a:xfrm>
              <a:off x="3842152" y="100541"/>
              <a:ext cx="234951" cy="5198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65" extrusionOk="0">
                  <a:moveTo>
                    <a:pt x="0" y="0"/>
                  </a:moveTo>
                  <a:cubicBezTo>
                    <a:pt x="1362" y="1624"/>
                    <a:pt x="2724" y="3249"/>
                    <a:pt x="4378" y="4829"/>
                  </a:cubicBezTo>
                  <a:cubicBezTo>
                    <a:pt x="6032" y="6410"/>
                    <a:pt x="7978" y="7946"/>
                    <a:pt x="9827" y="9395"/>
                  </a:cubicBezTo>
                  <a:cubicBezTo>
                    <a:pt x="11676" y="10844"/>
                    <a:pt x="13427" y="12205"/>
                    <a:pt x="14935" y="13632"/>
                  </a:cubicBezTo>
                  <a:cubicBezTo>
                    <a:pt x="16443" y="15059"/>
                    <a:pt x="17708" y="16551"/>
                    <a:pt x="18730" y="17802"/>
                  </a:cubicBezTo>
                  <a:cubicBezTo>
                    <a:pt x="19751" y="19054"/>
                    <a:pt x="20530" y="20063"/>
                    <a:pt x="20919" y="20678"/>
                  </a:cubicBezTo>
                  <a:cubicBezTo>
                    <a:pt x="21308" y="21293"/>
                    <a:pt x="21308" y="21512"/>
                    <a:pt x="21357" y="21556"/>
                  </a:cubicBezTo>
                  <a:cubicBezTo>
                    <a:pt x="21405" y="21600"/>
                    <a:pt x="21503" y="21468"/>
                    <a:pt x="21600" y="21337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29" name="Line"/>
            <p:cNvSpPr/>
            <p:nvPr/>
          </p:nvSpPr>
          <p:spPr>
            <a:xfrm>
              <a:off x="4086833" y="100541"/>
              <a:ext cx="236225" cy="442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3" h="21474" extrusionOk="0">
                  <a:moveTo>
                    <a:pt x="2562" y="1385"/>
                  </a:moveTo>
                  <a:cubicBezTo>
                    <a:pt x="2180" y="1539"/>
                    <a:pt x="1798" y="1693"/>
                    <a:pt x="1415" y="2360"/>
                  </a:cubicBezTo>
                  <a:cubicBezTo>
                    <a:pt x="1033" y="3027"/>
                    <a:pt x="651" y="4207"/>
                    <a:pt x="364" y="5721"/>
                  </a:cubicBezTo>
                  <a:cubicBezTo>
                    <a:pt x="77" y="7234"/>
                    <a:pt x="-114" y="9081"/>
                    <a:pt x="77" y="10928"/>
                  </a:cubicBezTo>
                  <a:cubicBezTo>
                    <a:pt x="268" y="12775"/>
                    <a:pt x="842" y="14622"/>
                    <a:pt x="1941" y="16315"/>
                  </a:cubicBezTo>
                  <a:cubicBezTo>
                    <a:pt x="3040" y="18009"/>
                    <a:pt x="4665" y="19548"/>
                    <a:pt x="6290" y="20446"/>
                  </a:cubicBezTo>
                  <a:cubicBezTo>
                    <a:pt x="7914" y="21343"/>
                    <a:pt x="9539" y="21600"/>
                    <a:pt x="11259" y="21420"/>
                  </a:cubicBezTo>
                  <a:cubicBezTo>
                    <a:pt x="12980" y="21241"/>
                    <a:pt x="14796" y="20625"/>
                    <a:pt x="16516" y="19599"/>
                  </a:cubicBezTo>
                  <a:cubicBezTo>
                    <a:pt x="18236" y="18573"/>
                    <a:pt x="19861" y="17136"/>
                    <a:pt x="20674" y="15597"/>
                  </a:cubicBezTo>
                  <a:cubicBezTo>
                    <a:pt x="21486" y="14058"/>
                    <a:pt x="21486" y="12416"/>
                    <a:pt x="21008" y="10903"/>
                  </a:cubicBezTo>
                  <a:cubicBezTo>
                    <a:pt x="20530" y="9389"/>
                    <a:pt x="19574" y="8004"/>
                    <a:pt x="18428" y="6798"/>
                  </a:cubicBezTo>
                  <a:cubicBezTo>
                    <a:pt x="17281" y="5592"/>
                    <a:pt x="15943" y="4566"/>
                    <a:pt x="14222" y="3566"/>
                  </a:cubicBezTo>
                  <a:cubicBezTo>
                    <a:pt x="12502" y="2565"/>
                    <a:pt x="10399" y="1590"/>
                    <a:pt x="8440" y="1000"/>
                  </a:cubicBezTo>
                  <a:cubicBezTo>
                    <a:pt x="6481" y="410"/>
                    <a:pt x="4665" y="205"/>
                    <a:pt x="2849" y="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30" name="Line"/>
            <p:cNvSpPr/>
            <p:nvPr/>
          </p:nvSpPr>
          <p:spPr>
            <a:xfrm>
              <a:off x="4273952" y="0"/>
              <a:ext cx="460376" cy="348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82" extrusionOk="0">
                  <a:moveTo>
                    <a:pt x="0" y="3654"/>
                  </a:moveTo>
                  <a:cubicBezTo>
                    <a:pt x="447" y="5286"/>
                    <a:pt x="894" y="6917"/>
                    <a:pt x="1589" y="8679"/>
                  </a:cubicBezTo>
                  <a:cubicBezTo>
                    <a:pt x="2284" y="10441"/>
                    <a:pt x="3228" y="12334"/>
                    <a:pt x="4146" y="14259"/>
                  </a:cubicBezTo>
                  <a:cubicBezTo>
                    <a:pt x="5065" y="16184"/>
                    <a:pt x="5959" y="18141"/>
                    <a:pt x="6480" y="19414"/>
                  </a:cubicBezTo>
                  <a:cubicBezTo>
                    <a:pt x="7001" y="20686"/>
                    <a:pt x="7150" y="21274"/>
                    <a:pt x="7126" y="21437"/>
                  </a:cubicBezTo>
                  <a:cubicBezTo>
                    <a:pt x="7101" y="21600"/>
                    <a:pt x="6902" y="21339"/>
                    <a:pt x="6604" y="20295"/>
                  </a:cubicBezTo>
                  <a:cubicBezTo>
                    <a:pt x="6306" y="19251"/>
                    <a:pt x="5909" y="17424"/>
                    <a:pt x="5437" y="15401"/>
                  </a:cubicBezTo>
                  <a:cubicBezTo>
                    <a:pt x="4966" y="13378"/>
                    <a:pt x="4419" y="11159"/>
                    <a:pt x="4097" y="9169"/>
                  </a:cubicBezTo>
                  <a:cubicBezTo>
                    <a:pt x="3774" y="7178"/>
                    <a:pt x="3674" y="5416"/>
                    <a:pt x="3972" y="4013"/>
                  </a:cubicBezTo>
                  <a:cubicBezTo>
                    <a:pt x="4270" y="2610"/>
                    <a:pt x="4966" y="1566"/>
                    <a:pt x="5834" y="914"/>
                  </a:cubicBezTo>
                  <a:cubicBezTo>
                    <a:pt x="6703" y="261"/>
                    <a:pt x="7746" y="0"/>
                    <a:pt x="9186" y="0"/>
                  </a:cubicBezTo>
                  <a:cubicBezTo>
                    <a:pt x="10626" y="0"/>
                    <a:pt x="12463" y="261"/>
                    <a:pt x="13978" y="881"/>
                  </a:cubicBezTo>
                  <a:cubicBezTo>
                    <a:pt x="15492" y="1501"/>
                    <a:pt x="16684" y="2480"/>
                    <a:pt x="17677" y="4079"/>
                  </a:cubicBezTo>
                  <a:cubicBezTo>
                    <a:pt x="18670" y="5677"/>
                    <a:pt x="19465" y="7896"/>
                    <a:pt x="20036" y="10278"/>
                  </a:cubicBezTo>
                  <a:cubicBezTo>
                    <a:pt x="20607" y="12660"/>
                    <a:pt x="20954" y="15205"/>
                    <a:pt x="21178" y="17032"/>
                  </a:cubicBezTo>
                  <a:cubicBezTo>
                    <a:pt x="21401" y="18859"/>
                    <a:pt x="21501" y="19969"/>
                    <a:pt x="21600" y="21078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31" name="Line"/>
            <p:cNvSpPr/>
            <p:nvPr/>
          </p:nvSpPr>
          <p:spPr>
            <a:xfrm>
              <a:off x="4038458" y="1370872"/>
              <a:ext cx="397757" cy="495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6" h="21523" extrusionOk="0">
                  <a:moveTo>
                    <a:pt x="4807" y="0"/>
                  </a:moveTo>
                  <a:cubicBezTo>
                    <a:pt x="3925" y="0"/>
                    <a:pt x="3044" y="0"/>
                    <a:pt x="2272" y="708"/>
                  </a:cubicBezTo>
                  <a:cubicBezTo>
                    <a:pt x="1501" y="1416"/>
                    <a:pt x="840" y="2833"/>
                    <a:pt x="454" y="3984"/>
                  </a:cubicBezTo>
                  <a:cubicBezTo>
                    <a:pt x="68" y="5134"/>
                    <a:pt x="-42" y="6020"/>
                    <a:pt x="13" y="6772"/>
                  </a:cubicBezTo>
                  <a:cubicBezTo>
                    <a:pt x="68" y="7525"/>
                    <a:pt x="289" y="8144"/>
                    <a:pt x="840" y="8454"/>
                  </a:cubicBezTo>
                  <a:cubicBezTo>
                    <a:pt x="1391" y="8764"/>
                    <a:pt x="2272" y="8764"/>
                    <a:pt x="4366" y="8543"/>
                  </a:cubicBezTo>
                  <a:cubicBezTo>
                    <a:pt x="6460" y="8321"/>
                    <a:pt x="9766" y="7879"/>
                    <a:pt x="12521" y="7967"/>
                  </a:cubicBezTo>
                  <a:cubicBezTo>
                    <a:pt x="15276" y="8056"/>
                    <a:pt x="17480" y="8675"/>
                    <a:pt x="19023" y="9959"/>
                  </a:cubicBezTo>
                  <a:cubicBezTo>
                    <a:pt x="20566" y="11243"/>
                    <a:pt x="21448" y="13190"/>
                    <a:pt x="21503" y="15005"/>
                  </a:cubicBezTo>
                  <a:cubicBezTo>
                    <a:pt x="21558" y="16820"/>
                    <a:pt x="20787" y="18502"/>
                    <a:pt x="19629" y="19652"/>
                  </a:cubicBezTo>
                  <a:cubicBezTo>
                    <a:pt x="18472" y="20803"/>
                    <a:pt x="16929" y="21423"/>
                    <a:pt x="15442" y="21511"/>
                  </a:cubicBezTo>
                  <a:cubicBezTo>
                    <a:pt x="13954" y="21600"/>
                    <a:pt x="12521" y="21157"/>
                    <a:pt x="11089" y="20715"/>
                  </a:cubicBezTo>
                </a:path>
              </a:pathLst>
            </a:custGeom>
            <a:noFill/>
            <a:ln w="635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32" name="Line"/>
            <p:cNvSpPr/>
            <p:nvPr/>
          </p:nvSpPr>
          <p:spPr>
            <a:xfrm>
              <a:off x="4371957" y="1340299"/>
              <a:ext cx="317968" cy="320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40" extrusionOk="0">
                  <a:moveTo>
                    <a:pt x="3323" y="405"/>
                  </a:moveTo>
                  <a:cubicBezTo>
                    <a:pt x="2215" y="810"/>
                    <a:pt x="1108" y="1215"/>
                    <a:pt x="554" y="1755"/>
                  </a:cubicBezTo>
                  <a:cubicBezTo>
                    <a:pt x="0" y="2295"/>
                    <a:pt x="0" y="2970"/>
                    <a:pt x="277" y="4522"/>
                  </a:cubicBezTo>
                  <a:cubicBezTo>
                    <a:pt x="554" y="6075"/>
                    <a:pt x="1108" y="8505"/>
                    <a:pt x="2146" y="11272"/>
                  </a:cubicBezTo>
                  <a:cubicBezTo>
                    <a:pt x="3185" y="14040"/>
                    <a:pt x="4708" y="17145"/>
                    <a:pt x="6923" y="19035"/>
                  </a:cubicBezTo>
                  <a:cubicBezTo>
                    <a:pt x="9138" y="20925"/>
                    <a:pt x="12046" y="21600"/>
                    <a:pt x="14469" y="21060"/>
                  </a:cubicBezTo>
                  <a:cubicBezTo>
                    <a:pt x="16892" y="20520"/>
                    <a:pt x="18831" y="18765"/>
                    <a:pt x="20008" y="16807"/>
                  </a:cubicBezTo>
                  <a:cubicBezTo>
                    <a:pt x="21185" y="14850"/>
                    <a:pt x="21600" y="12690"/>
                    <a:pt x="21600" y="10935"/>
                  </a:cubicBezTo>
                  <a:cubicBezTo>
                    <a:pt x="21600" y="9180"/>
                    <a:pt x="21185" y="7830"/>
                    <a:pt x="19731" y="6210"/>
                  </a:cubicBezTo>
                  <a:cubicBezTo>
                    <a:pt x="18277" y="4590"/>
                    <a:pt x="15785" y="2700"/>
                    <a:pt x="12946" y="1620"/>
                  </a:cubicBezTo>
                  <a:cubicBezTo>
                    <a:pt x="10108" y="540"/>
                    <a:pt x="6923" y="270"/>
                    <a:pt x="4708" y="135"/>
                  </a:cubicBezTo>
                  <a:cubicBezTo>
                    <a:pt x="2492" y="0"/>
                    <a:pt x="1246" y="0"/>
                    <a:pt x="0" y="0"/>
                  </a:cubicBezTo>
                </a:path>
              </a:pathLst>
            </a:custGeom>
            <a:noFill/>
            <a:ln w="635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33" name="Line"/>
            <p:cNvSpPr/>
            <p:nvPr/>
          </p:nvSpPr>
          <p:spPr>
            <a:xfrm>
              <a:off x="4656590" y="1126283"/>
              <a:ext cx="345186" cy="363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405" extrusionOk="0">
                  <a:moveTo>
                    <a:pt x="3222" y="0"/>
                  </a:moveTo>
                  <a:cubicBezTo>
                    <a:pt x="2205" y="240"/>
                    <a:pt x="1189" y="480"/>
                    <a:pt x="617" y="900"/>
                  </a:cubicBezTo>
                  <a:cubicBezTo>
                    <a:pt x="45" y="1320"/>
                    <a:pt x="-82" y="1920"/>
                    <a:pt x="45" y="4020"/>
                  </a:cubicBezTo>
                  <a:cubicBezTo>
                    <a:pt x="172" y="6120"/>
                    <a:pt x="553" y="9720"/>
                    <a:pt x="1570" y="12660"/>
                  </a:cubicBezTo>
                  <a:cubicBezTo>
                    <a:pt x="2586" y="15600"/>
                    <a:pt x="4238" y="17880"/>
                    <a:pt x="6462" y="19380"/>
                  </a:cubicBezTo>
                  <a:cubicBezTo>
                    <a:pt x="8685" y="20880"/>
                    <a:pt x="11480" y="21600"/>
                    <a:pt x="13958" y="21360"/>
                  </a:cubicBezTo>
                  <a:cubicBezTo>
                    <a:pt x="16436" y="21120"/>
                    <a:pt x="18596" y="19920"/>
                    <a:pt x="19803" y="19020"/>
                  </a:cubicBezTo>
                  <a:cubicBezTo>
                    <a:pt x="21010" y="18120"/>
                    <a:pt x="21264" y="17520"/>
                    <a:pt x="21518" y="16920"/>
                  </a:cubicBezTo>
                </a:path>
              </a:pathLst>
            </a:custGeom>
            <a:noFill/>
            <a:ln w="635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34" name="Line"/>
            <p:cNvSpPr/>
            <p:nvPr/>
          </p:nvSpPr>
          <p:spPr>
            <a:xfrm>
              <a:off x="4894532" y="936727"/>
              <a:ext cx="315145" cy="378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6" h="21334" extrusionOk="0">
                  <a:moveTo>
                    <a:pt x="3987" y="0"/>
                  </a:moveTo>
                  <a:cubicBezTo>
                    <a:pt x="2733" y="919"/>
                    <a:pt x="1479" y="1838"/>
                    <a:pt x="782" y="3217"/>
                  </a:cubicBezTo>
                  <a:cubicBezTo>
                    <a:pt x="85" y="4596"/>
                    <a:pt x="-54" y="6434"/>
                    <a:pt x="16" y="8215"/>
                  </a:cubicBezTo>
                  <a:cubicBezTo>
                    <a:pt x="85" y="9996"/>
                    <a:pt x="364" y="11719"/>
                    <a:pt x="1688" y="13672"/>
                  </a:cubicBezTo>
                  <a:cubicBezTo>
                    <a:pt x="3012" y="15626"/>
                    <a:pt x="5381" y="17809"/>
                    <a:pt x="7541" y="19302"/>
                  </a:cubicBezTo>
                  <a:cubicBezTo>
                    <a:pt x="9701" y="20796"/>
                    <a:pt x="11652" y="21600"/>
                    <a:pt x="13951" y="21255"/>
                  </a:cubicBezTo>
                  <a:cubicBezTo>
                    <a:pt x="16251" y="20911"/>
                    <a:pt x="18898" y="19417"/>
                    <a:pt x="21546" y="17923"/>
                  </a:cubicBezTo>
                </a:path>
              </a:pathLst>
            </a:custGeom>
            <a:noFill/>
            <a:ln w="635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35" name="Line"/>
            <p:cNvSpPr/>
            <p:nvPr/>
          </p:nvSpPr>
          <p:spPr>
            <a:xfrm>
              <a:off x="5120927" y="800081"/>
              <a:ext cx="302766" cy="341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4" h="21174" extrusionOk="0">
                  <a:moveTo>
                    <a:pt x="3703" y="14532"/>
                  </a:moveTo>
                  <a:cubicBezTo>
                    <a:pt x="4283" y="13395"/>
                    <a:pt x="4863" y="12258"/>
                    <a:pt x="5950" y="10490"/>
                  </a:cubicBezTo>
                  <a:cubicBezTo>
                    <a:pt x="7037" y="8721"/>
                    <a:pt x="8632" y="6321"/>
                    <a:pt x="9502" y="4805"/>
                  </a:cubicBezTo>
                  <a:cubicBezTo>
                    <a:pt x="10372" y="3290"/>
                    <a:pt x="10517" y="2658"/>
                    <a:pt x="10372" y="2026"/>
                  </a:cubicBezTo>
                  <a:cubicBezTo>
                    <a:pt x="10227" y="1395"/>
                    <a:pt x="9792" y="763"/>
                    <a:pt x="8849" y="384"/>
                  </a:cubicBezTo>
                  <a:cubicBezTo>
                    <a:pt x="7907" y="5"/>
                    <a:pt x="6457" y="-121"/>
                    <a:pt x="5080" y="132"/>
                  </a:cubicBezTo>
                  <a:cubicBezTo>
                    <a:pt x="3703" y="384"/>
                    <a:pt x="2398" y="1016"/>
                    <a:pt x="1456" y="2405"/>
                  </a:cubicBezTo>
                  <a:cubicBezTo>
                    <a:pt x="514" y="3795"/>
                    <a:pt x="-66" y="5942"/>
                    <a:pt x="6" y="8468"/>
                  </a:cubicBezTo>
                  <a:cubicBezTo>
                    <a:pt x="79" y="10995"/>
                    <a:pt x="804" y="13900"/>
                    <a:pt x="1964" y="16047"/>
                  </a:cubicBezTo>
                  <a:cubicBezTo>
                    <a:pt x="3123" y="18195"/>
                    <a:pt x="4718" y="19584"/>
                    <a:pt x="6820" y="20405"/>
                  </a:cubicBezTo>
                  <a:cubicBezTo>
                    <a:pt x="8922" y="21226"/>
                    <a:pt x="11531" y="21479"/>
                    <a:pt x="14068" y="20721"/>
                  </a:cubicBezTo>
                  <a:cubicBezTo>
                    <a:pt x="16605" y="19963"/>
                    <a:pt x="19070" y="18195"/>
                    <a:pt x="21534" y="16426"/>
                  </a:cubicBezTo>
                </a:path>
              </a:pathLst>
            </a:custGeom>
            <a:noFill/>
            <a:ln w="635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36" name="Line"/>
            <p:cNvSpPr/>
            <p:nvPr/>
          </p:nvSpPr>
          <p:spPr>
            <a:xfrm>
              <a:off x="5387003" y="594301"/>
              <a:ext cx="189558" cy="4230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52" extrusionOk="0">
                  <a:moveTo>
                    <a:pt x="0" y="10592"/>
                  </a:moveTo>
                  <a:cubicBezTo>
                    <a:pt x="2555" y="12046"/>
                    <a:pt x="5110" y="13500"/>
                    <a:pt x="7897" y="15110"/>
                  </a:cubicBezTo>
                  <a:cubicBezTo>
                    <a:pt x="10684" y="16719"/>
                    <a:pt x="13703" y="18485"/>
                    <a:pt x="15445" y="19679"/>
                  </a:cubicBezTo>
                  <a:cubicBezTo>
                    <a:pt x="17187" y="20873"/>
                    <a:pt x="17652" y="21496"/>
                    <a:pt x="17419" y="21548"/>
                  </a:cubicBezTo>
                  <a:cubicBezTo>
                    <a:pt x="17187" y="21600"/>
                    <a:pt x="16258" y="21081"/>
                    <a:pt x="14284" y="19627"/>
                  </a:cubicBezTo>
                  <a:cubicBezTo>
                    <a:pt x="12310" y="18173"/>
                    <a:pt x="9290" y="15785"/>
                    <a:pt x="7548" y="13708"/>
                  </a:cubicBezTo>
                  <a:cubicBezTo>
                    <a:pt x="5806" y="11631"/>
                    <a:pt x="5342" y="9865"/>
                    <a:pt x="5806" y="8360"/>
                  </a:cubicBezTo>
                  <a:cubicBezTo>
                    <a:pt x="6271" y="6854"/>
                    <a:pt x="7665" y="5608"/>
                    <a:pt x="10452" y="4258"/>
                  </a:cubicBezTo>
                  <a:cubicBezTo>
                    <a:pt x="13239" y="2908"/>
                    <a:pt x="17419" y="1454"/>
                    <a:pt x="21600" y="0"/>
                  </a:cubicBezTo>
                </a:path>
              </a:pathLst>
            </a:custGeom>
            <a:noFill/>
            <a:ln w="635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37" name="Line"/>
            <p:cNvSpPr/>
            <p:nvPr/>
          </p:nvSpPr>
          <p:spPr>
            <a:xfrm>
              <a:off x="4304695" y="2104641"/>
              <a:ext cx="678737" cy="461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56" extrusionOk="0">
                  <a:moveTo>
                    <a:pt x="0" y="0"/>
                  </a:moveTo>
                  <a:cubicBezTo>
                    <a:pt x="778" y="1618"/>
                    <a:pt x="1557" y="3235"/>
                    <a:pt x="2595" y="5281"/>
                  </a:cubicBezTo>
                  <a:cubicBezTo>
                    <a:pt x="3632" y="7327"/>
                    <a:pt x="4930" y="9801"/>
                    <a:pt x="6130" y="12275"/>
                  </a:cubicBezTo>
                  <a:cubicBezTo>
                    <a:pt x="7330" y="14749"/>
                    <a:pt x="8432" y="17223"/>
                    <a:pt x="9146" y="18603"/>
                  </a:cubicBezTo>
                  <a:cubicBezTo>
                    <a:pt x="9859" y="19982"/>
                    <a:pt x="10184" y="20268"/>
                    <a:pt x="10476" y="20648"/>
                  </a:cubicBezTo>
                  <a:cubicBezTo>
                    <a:pt x="10768" y="21029"/>
                    <a:pt x="11027" y="21505"/>
                    <a:pt x="11027" y="21552"/>
                  </a:cubicBezTo>
                  <a:cubicBezTo>
                    <a:pt x="11027" y="21600"/>
                    <a:pt x="10768" y="21219"/>
                    <a:pt x="9989" y="19697"/>
                  </a:cubicBezTo>
                  <a:cubicBezTo>
                    <a:pt x="9211" y="18174"/>
                    <a:pt x="7914" y="15510"/>
                    <a:pt x="7135" y="13084"/>
                  </a:cubicBezTo>
                  <a:cubicBezTo>
                    <a:pt x="6357" y="10657"/>
                    <a:pt x="6097" y="8469"/>
                    <a:pt x="6130" y="6756"/>
                  </a:cubicBezTo>
                  <a:cubicBezTo>
                    <a:pt x="6162" y="5043"/>
                    <a:pt x="6486" y="3806"/>
                    <a:pt x="7232" y="2902"/>
                  </a:cubicBezTo>
                  <a:cubicBezTo>
                    <a:pt x="7978" y="1998"/>
                    <a:pt x="9146" y="1427"/>
                    <a:pt x="10541" y="1713"/>
                  </a:cubicBezTo>
                  <a:cubicBezTo>
                    <a:pt x="11935" y="1998"/>
                    <a:pt x="13557" y="3140"/>
                    <a:pt x="15211" y="4853"/>
                  </a:cubicBezTo>
                  <a:cubicBezTo>
                    <a:pt x="16865" y="6566"/>
                    <a:pt x="18551" y="8849"/>
                    <a:pt x="19622" y="10752"/>
                  </a:cubicBezTo>
                  <a:cubicBezTo>
                    <a:pt x="20692" y="12655"/>
                    <a:pt x="21146" y="14178"/>
                    <a:pt x="21600" y="15700"/>
                  </a:cubicBezTo>
                </a:path>
              </a:pathLst>
            </a:custGeom>
            <a:noFill/>
            <a:ln w="635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38" name="Line"/>
            <p:cNvSpPr/>
            <p:nvPr/>
          </p:nvSpPr>
          <p:spPr>
            <a:xfrm>
              <a:off x="4902391" y="1915084"/>
              <a:ext cx="310953" cy="388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0" h="21358" extrusionOk="0">
                  <a:moveTo>
                    <a:pt x="5122" y="0"/>
                  </a:moveTo>
                  <a:cubicBezTo>
                    <a:pt x="3450" y="560"/>
                    <a:pt x="1778" y="1119"/>
                    <a:pt x="872" y="2406"/>
                  </a:cubicBezTo>
                  <a:cubicBezTo>
                    <a:pt x="-34" y="3693"/>
                    <a:pt x="-173" y="5708"/>
                    <a:pt x="175" y="8450"/>
                  </a:cubicBezTo>
                  <a:cubicBezTo>
                    <a:pt x="524" y="11192"/>
                    <a:pt x="1360" y="14661"/>
                    <a:pt x="3172" y="17011"/>
                  </a:cubicBezTo>
                  <a:cubicBezTo>
                    <a:pt x="4983" y="19362"/>
                    <a:pt x="7770" y="20593"/>
                    <a:pt x="10488" y="21096"/>
                  </a:cubicBezTo>
                  <a:cubicBezTo>
                    <a:pt x="13205" y="21600"/>
                    <a:pt x="15853" y="21376"/>
                    <a:pt x="17664" y="20425"/>
                  </a:cubicBezTo>
                  <a:cubicBezTo>
                    <a:pt x="19476" y="19474"/>
                    <a:pt x="20452" y="17795"/>
                    <a:pt x="20939" y="16060"/>
                  </a:cubicBezTo>
                  <a:cubicBezTo>
                    <a:pt x="21427" y="14325"/>
                    <a:pt x="21427" y="12535"/>
                    <a:pt x="20452" y="10912"/>
                  </a:cubicBezTo>
                  <a:cubicBezTo>
                    <a:pt x="19476" y="9289"/>
                    <a:pt x="17525" y="7834"/>
                    <a:pt x="15504" y="6603"/>
                  </a:cubicBezTo>
                  <a:cubicBezTo>
                    <a:pt x="13484" y="5372"/>
                    <a:pt x="11393" y="4365"/>
                    <a:pt x="9233" y="3805"/>
                  </a:cubicBezTo>
                  <a:cubicBezTo>
                    <a:pt x="7073" y="3246"/>
                    <a:pt x="4844" y="3134"/>
                    <a:pt x="2614" y="3022"/>
                  </a:cubicBezTo>
                </a:path>
              </a:pathLst>
            </a:custGeom>
            <a:noFill/>
            <a:ln w="635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39" name="Line"/>
            <p:cNvSpPr/>
            <p:nvPr/>
          </p:nvSpPr>
          <p:spPr>
            <a:xfrm>
              <a:off x="5232324" y="1790436"/>
              <a:ext cx="332008" cy="3074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4" h="21294" extrusionOk="0">
                  <a:moveTo>
                    <a:pt x="3674" y="163"/>
                  </a:moveTo>
                  <a:cubicBezTo>
                    <a:pt x="2488" y="22"/>
                    <a:pt x="1303" y="-119"/>
                    <a:pt x="710" y="163"/>
                  </a:cubicBezTo>
                  <a:cubicBezTo>
                    <a:pt x="117" y="446"/>
                    <a:pt x="117" y="1152"/>
                    <a:pt x="52" y="3057"/>
                  </a:cubicBezTo>
                  <a:cubicBezTo>
                    <a:pt x="-14" y="4963"/>
                    <a:pt x="-146" y="8069"/>
                    <a:pt x="644" y="10963"/>
                  </a:cubicBezTo>
                  <a:cubicBezTo>
                    <a:pt x="1434" y="13857"/>
                    <a:pt x="3147" y="16540"/>
                    <a:pt x="5452" y="18446"/>
                  </a:cubicBezTo>
                  <a:cubicBezTo>
                    <a:pt x="7756" y="20352"/>
                    <a:pt x="10654" y="21481"/>
                    <a:pt x="13222" y="21269"/>
                  </a:cubicBezTo>
                  <a:cubicBezTo>
                    <a:pt x="15791" y="21057"/>
                    <a:pt x="18030" y="19505"/>
                    <a:pt x="19347" y="17881"/>
                  </a:cubicBezTo>
                  <a:cubicBezTo>
                    <a:pt x="20664" y="16257"/>
                    <a:pt x="21059" y="14563"/>
                    <a:pt x="21454" y="12869"/>
                  </a:cubicBezTo>
                </a:path>
              </a:pathLst>
            </a:custGeom>
            <a:noFill/>
            <a:ln w="635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40" name="Line"/>
            <p:cNvSpPr/>
            <p:nvPr/>
          </p:nvSpPr>
          <p:spPr>
            <a:xfrm>
              <a:off x="5448151" y="1682724"/>
              <a:ext cx="201787" cy="220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055" y="4600"/>
                    <a:pt x="6109" y="9200"/>
                    <a:pt x="9055" y="12700"/>
                  </a:cubicBezTo>
                  <a:cubicBezTo>
                    <a:pt x="12000" y="16200"/>
                    <a:pt x="14836" y="18600"/>
                    <a:pt x="16909" y="19900"/>
                  </a:cubicBezTo>
                  <a:cubicBezTo>
                    <a:pt x="18982" y="21200"/>
                    <a:pt x="20291" y="21400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41" name="Line"/>
            <p:cNvSpPr/>
            <p:nvPr/>
          </p:nvSpPr>
          <p:spPr>
            <a:xfrm>
              <a:off x="5539872" y="1572659"/>
              <a:ext cx="330197" cy="2812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00" y="0"/>
                  </a:moveTo>
                  <a:cubicBezTo>
                    <a:pt x="1333" y="2974"/>
                    <a:pt x="667" y="5948"/>
                    <a:pt x="333" y="9157"/>
                  </a:cubicBezTo>
                  <a:cubicBezTo>
                    <a:pt x="0" y="12365"/>
                    <a:pt x="0" y="15809"/>
                    <a:pt x="0" y="17922"/>
                  </a:cubicBezTo>
                  <a:cubicBezTo>
                    <a:pt x="0" y="20035"/>
                    <a:pt x="0" y="20817"/>
                    <a:pt x="267" y="20739"/>
                  </a:cubicBezTo>
                  <a:cubicBezTo>
                    <a:pt x="533" y="20661"/>
                    <a:pt x="1067" y="19722"/>
                    <a:pt x="2133" y="18470"/>
                  </a:cubicBezTo>
                  <a:cubicBezTo>
                    <a:pt x="3200" y="17217"/>
                    <a:pt x="4800" y="15652"/>
                    <a:pt x="6867" y="15183"/>
                  </a:cubicBezTo>
                  <a:cubicBezTo>
                    <a:pt x="8933" y="14713"/>
                    <a:pt x="11467" y="15339"/>
                    <a:pt x="14000" y="16591"/>
                  </a:cubicBezTo>
                  <a:cubicBezTo>
                    <a:pt x="16533" y="17843"/>
                    <a:pt x="19067" y="19722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42" name="Line"/>
            <p:cNvSpPr/>
            <p:nvPr/>
          </p:nvSpPr>
          <p:spPr>
            <a:xfrm>
              <a:off x="5763023" y="1433966"/>
              <a:ext cx="333291" cy="3234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7" h="21290" extrusionOk="0">
                  <a:moveTo>
                    <a:pt x="2966" y="13154"/>
                  </a:moveTo>
                  <a:cubicBezTo>
                    <a:pt x="4020" y="11678"/>
                    <a:pt x="5074" y="10202"/>
                    <a:pt x="5864" y="8257"/>
                  </a:cubicBezTo>
                  <a:cubicBezTo>
                    <a:pt x="6654" y="6312"/>
                    <a:pt x="7181" y="3897"/>
                    <a:pt x="7247" y="2421"/>
                  </a:cubicBezTo>
                  <a:cubicBezTo>
                    <a:pt x="7313" y="945"/>
                    <a:pt x="6917" y="409"/>
                    <a:pt x="6061" y="140"/>
                  </a:cubicBezTo>
                  <a:cubicBezTo>
                    <a:pt x="5205" y="-128"/>
                    <a:pt x="3888" y="-128"/>
                    <a:pt x="2571" y="1214"/>
                  </a:cubicBezTo>
                  <a:cubicBezTo>
                    <a:pt x="1254" y="2555"/>
                    <a:pt x="-63" y="5238"/>
                    <a:pt x="3" y="8391"/>
                  </a:cubicBezTo>
                  <a:cubicBezTo>
                    <a:pt x="69" y="11544"/>
                    <a:pt x="1517" y="15166"/>
                    <a:pt x="3427" y="17648"/>
                  </a:cubicBezTo>
                  <a:cubicBezTo>
                    <a:pt x="5337" y="20130"/>
                    <a:pt x="7708" y="21472"/>
                    <a:pt x="10276" y="21271"/>
                  </a:cubicBezTo>
                  <a:cubicBezTo>
                    <a:pt x="12844" y="21070"/>
                    <a:pt x="15610" y="19325"/>
                    <a:pt x="17520" y="17783"/>
                  </a:cubicBezTo>
                  <a:cubicBezTo>
                    <a:pt x="19430" y="16240"/>
                    <a:pt x="20483" y="14898"/>
                    <a:pt x="21537" y="13556"/>
                  </a:cubicBezTo>
                </a:path>
              </a:pathLst>
            </a:custGeom>
            <a:noFill/>
            <a:ln w="635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43" name="Line"/>
            <p:cNvSpPr/>
            <p:nvPr/>
          </p:nvSpPr>
          <p:spPr>
            <a:xfrm>
              <a:off x="5961788" y="1419790"/>
              <a:ext cx="262935" cy="147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42" extrusionOk="0">
                  <a:moveTo>
                    <a:pt x="0" y="0"/>
                  </a:moveTo>
                  <a:cubicBezTo>
                    <a:pt x="3349" y="5622"/>
                    <a:pt x="6698" y="11244"/>
                    <a:pt x="9377" y="15090"/>
                  </a:cubicBezTo>
                  <a:cubicBezTo>
                    <a:pt x="12056" y="18937"/>
                    <a:pt x="14065" y="21008"/>
                    <a:pt x="15991" y="21304"/>
                  </a:cubicBezTo>
                  <a:cubicBezTo>
                    <a:pt x="17916" y="21600"/>
                    <a:pt x="19758" y="20121"/>
                    <a:pt x="21600" y="18641"/>
                  </a:cubicBezTo>
                </a:path>
              </a:pathLst>
            </a:custGeom>
            <a:noFill/>
            <a:ln w="635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44" name="Line"/>
            <p:cNvSpPr/>
            <p:nvPr/>
          </p:nvSpPr>
          <p:spPr>
            <a:xfrm>
              <a:off x="6120772" y="1254692"/>
              <a:ext cx="158984" cy="525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662" y="2512"/>
                    <a:pt x="3323" y="5023"/>
                    <a:pt x="5677" y="7577"/>
                  </a:cubicBezTo>
                  <a:cubicBezTo>
                    <a:pt x="8031" y="10130"/>
                    <a:pt x="11077" y="12726"/>
                    <a:pt x="13846" y="15070"/>
                  </a:cubicBezTo>
                  <a:cubicBezTo>
                    <a:pt x="16615" y="17414"/>
                    <a:pt x="19108" y="19507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pic>
        <p:nvPicPr>
          <p:cNvPr id="746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3542" y="9562338"/>
            <a:ext cx="3823214" cy="411436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67" name="Drawing"/>
          <p:cNvGrpSpPr/>
          <p:nvPr/>
        </p:nvGrpSpPr>
        <p:grpSpPr>
          <a:xfrm>
            <a:off x="9214417" y="7912459"/>
            <a:ext cx="3472362" cy="2084083"/>
            <a:chOff x="0" y="0"/>
            <a:chExt cx="3472360" cy="2084082"/>
          </a:xfrm>
        </p:grpSpPr>
        <p:sp>
          <p:nvSpPr>
            <p:cNvPr id="747" name="Line"/>
            <p:cNvSpPr/>
            <p:nvPr/>
          </p:nvSpPr>
          <p:spPr>
            <a:xfrm>
              <a:off x="151028" y="731757"/>
              <a:ext cx="157582" cy="6940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2" h="21574" extrusionOk="0">
                  <a:moveTo>
                    <a:pt x="0" y="0"/>
                  </a:moveTo>
                  <a:cubicBezTo>
                    <a:pt x="240" y="600"/>
                    <a:pt x="480" y="1200"/>
                    <a:pt x="1560" y="2209"/>
                  </a:cubicBezTo>
                  <a:cubicBezTo>
                    <a:pt x="2640" y="3218"/>
                    <a:pt x="4560" y="4636"/>
                    <a:pt x="6600" y="6273"/>
                  </a:cubicBezTo>
                  <a:cubicBezTo>
                    <a:pt x="8640" y="7909"/>
                    <a:pt x="10800" y="9764"/>
                    <a:pt x="12960" y="11645"/>
                  </a:cubicBezTo>
                  <a:cubicBezTo>
                    <a:pt x="15120" y="13527"/>
                    <a:pt x="17280" y="15436"/>
                    <a:pt x="18720" y="16991"/>
                  </a:cubicBezTo>
                  <a:cubicBezTo>
                    <a:pt x="20160" y="18545"/>
                    <a:pt x="20880" y="19745"/>
                    <a:pt x="21240" y="20509"/>
                  </a:cubicBezTo>
                  <a:cubicBezTo>
                    <a:pt x="21600" y="21273"/>
                    <a:pt x="21600" y="21600"/>
                    <a:pt x="21480" y="21573"/>
                  </a:cubicBezTo>
                  <a:cubicBezTo>
                    <a:pt x="21360" y="21545"/>
                    <a:pt x="21120" y="21164"/>
                    <a:pt x="20880" y="20782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48" name="Line"/>
            <p:cNvSpPr/>
            <p:nvPr/>
          </p:nvSpPr>
          <p:spPr>
            <a:xfrm>
              <a:off x="129970" y="619971"/>
              <a:ext cx="423951" cy="401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5" h="21478" extrusionOk="0">
                  <a:moveTo>
                    <a:pt x="0" y="4855"/>
                  </a:moveTo>
                  <a:cubicBezTo>
                    <a:pt x="1244" y="3635"/>
                    <a:pt x="2489" y="2414"/>
                    <a:pt x="4444" y="1475"/>
                  </a:cubicBezTo>
                  <a:cubicBezTo>
                    <a:pt x="6400" y="535"/>
                    <a:pt x="9067" y="-122"/>
                    <a:pt x="11289" y="19"/>
                  </a:cubicBezTo>
                  <a:cubicBezTo>
                    <a:pt x="13511" y="160"/>
                    <a:pt x="15289" y="1099"/>
                    <a:pt x="16844" y="2883"/>
                  </a:cubicBezTo>
                  <a:cubicBezTo>
                    <a:pt x="18400" y="4668"/>
                    <a:pt x="19733" y="7297"/>
                    <a:pt x="20533" y="9410"/>
                  </a:cubicBezTo>
                  <a:cubicBezTo>
                    <a:pt x="21333" y="11523"/>
                    <a:pt x="21600" y="13120"/>
                    <a:pt x="21422" y="14481"/>
                  </a:cubicBezTo>
                  <a:cubicBezTo>
                    <a:pt x="21244" y="15843"/>
                    <a:pt x="20622" y="16970"/>
                    <a:pt x="19556" y="18050"/>
                  </a:cubicBezTo>
                  <a:cubicBezTo>
                    <a:pt x="18489" y="19130"/>
                    <a:pt x="16978" y="20163"/>
                    <a:pt x="15111" y="20727"/>
                  </a:cubicBezTo>
                  <a:cubicBezTo>
                    <a:pt x="13244" y="21290"/>
                    <a:pt x="11022" y="21384"/>
                    <a:pt x="8800" y="21478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49" name="Line"/>
            <p:cNvSpPr/>
            <p:nvPr/>
          </p:nvSpPr>
          <p:spPr>
            <a:xfrm>
              <a:off x="614300" y="331660"/>
              <a:ext cx="152669" cy="540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44" extrusionOk="0">
                  <a:moveTo>
                    <a:pt x="0" y="0"/>
                  </a:moveTo>
                  <a:cubicBezTo>
                    <a:pt x="1738" y="2307"/>
                    <a:pt x="3476" y="4614"/>
                    <a:pt x="5586" y="6920"/>
                  </a:cubicBezTo>
                  <a:cubicBezTo>
                    <a:pt x="7697" y="9227"/>
                    <a:pt x="10179" y="11534"/>
                    <a:pt x="12414" y="13596"/>
                  </a:cubicBezTo>
                  <a:cubicBezTo>
                    <a:pt x="14648" y="15658"/>
                    <a:pt x="16634" y="17476"/>
                    <a:pt x="17752" y="18629"/>
                  </a:cubicBezTo>
                  <a:cubicBezTo>
                    <a:pt x="18869" y="19783"/>
                    <a:pt x="19117" y="20272"/>
                    <a:pt x="19490" y="20691"/>
                  </a:cubicBezTo>
                  <a:cubicBezTo>
                    <a:pt x="19862" y="21111"/>
                    <a:pt x="20359" y="21460"/>
                    <a:pt x="20731" y="21530"/>
                  </a:cubicBezTo>
                  <a:cubicBezTo>
                    <a:pt x="21103" y="21600"/>
                    <a:pt x="21352" y="21390"/>
                    <a:pt x="21600" y="21181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50" name="Line"/>
            <p:cNvSpPr/>
            <p:nvPr/>
          </p:nvSpPr>
          <p:spPr>
            <a:xfrm>
              <a:off x="899384" y="340855"/>
              <a:ext cx="315063" cy="4991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6" h="21260" extrusionOk="0">
                  <a:moveTo>
                    <a:pt x="19278" y="2747"/>
                  </a:moveTo>
                  <a:cubicBezTo>
                    <a:pt x="18085" y="1850"/>
                    <a:pt x="16891" y="953"/>
                    <a:pt x="15340" y="468"/>
                  </a:cubicBezTo>
                  <a:cubicBezTo>
                    <a:pt x="13788" y="-18"/>
                    <a:pt x="11879" y="-93"/>
                    <a:pt x="9970" y="94"/>
                  </a:cubicBezTo>
                  <a:cubicBezTo>
                    <a:pt x="8060" y="281"/>
                    <a:pt x="6151" y="729"/>
                    <a:pt x="4540" y="1701"/>
                  </a:cubicBezTo>
                  <a:cubicBezTo>
                    <a:pt x="2929" y="2672"/>
                    <a:pt x="1616" y="4167"/>
                    <a:pt x="840" y="5924"/>
                  </a:cubicBezTo>
                  <a:cubicBezTo>
                    <a:pt x="65" y="7680"/>
                    <a:pt x="-174" y="9698"/>
                    <a:pt x="124" y="11679"/>
                  </a:cubicBezTo>
                  <a:cubicBezTo>
                    <a:pt x="423" y="13659"/>
                    <a:pt x="1258" y="15603"/>
                    <a:pt x="2213" y="17135"/>
                  </a:cubicBezTo>
                  <a:cubicBezTo>
                    <a:pt x="3167" y="18667"/>
                    <a:pt x="4241" y="19788"/>
                    <a:pt x="5912" y="20498"/>
                  </a:cubicBezTo>
                  <a:cubicBezTo>
                    <a:pt x="7583" y="21208"/>
                    <a:pt x="9850" y="21507"/>
                    <a:pt x="12118" y="21021"/>
                  </a:cubicBezTo>
                  <a:cubicBezTo>
                    <a:pt x="14385" y="20535"/>
                    <a:pt x="16653" y="19265"/>
                    <a:pt x="18204" y="17994"/>
                  </a:cubicBezTo>
                  <a:cubicBezTo>
                    <a:pt x="19755" y="16724"/>
                    <a:pt x="20591" y="15453"/>
                    <a:pt x="21426" y="14182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51" name="Line"/>
            <p:cNvSpPr/>
            <p:nvPr/>
          </p:nvSpPr>
          <p:spPr>
            <a:xfrm>
              <a:off x="1188949" y="373775"/>
              <a:ext cx="72878" cy="3807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1" h="21600" extrusionOk="0">
                  <a:moveTo>
                    <a:pt x="1270" y="0"/>
                  </a:moveTo>
                  <a:cubicBezTo>
                    <a:pt x="266" y="1692"/>
                    <a:pt x="-739" y="3384"/>
                    <a:pt x="768" y="5773"/>
                  </a:cubicBezTo>
                  <a:cubicBezTo>
                    <a:pt x="2275" y="8162"/>
                    <a:pt x="6294" y="11248"/>
                    <a:pt x="9307" y="13836"/>
                  </a:cubicBezTo>
                  <a:cubicBezTo>
                    <a:pt x="12321" y="16424"/>
                    <a:pt x="14331" y="18514"/>
                    <a:pt x="15587" y="19808"/>
                  </a:cubicBezTo>
                  <a:cubicBezTo>
                    <a:pt x="16842" y="21102"/>
                    <a:pt x="17345" y="21600"/>
                    <a:pt x="18098" y="21600"/>
                  </a:cubicBezTo>
                  <a:cubicBezTo>
                    <a:pt x="18852" y="21600"/>
                    <a:pt x="19856" y="21102"/>
                    <a:pt x="20861" y="20605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52" name="Line"/>
            <p:cNvSpPr/>
            <p:nvPr/>
          </p:nvSpPr>
          <p:spPr>
            <a:xfrm>
              <a:off x="1319735" y="307788"/>
              <a:ext cx="465027" cy="4276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26" extrusionOk="0">
                  <a:moveTo>
                    <a:pt x="0" y="5104"/>
                  </a:moveTo>
                  <a:cubicBezTo>
                    <a:pt x="571" y="7804"/>
                    <a:pt x="1141" y="10504"/>
                    <a:pt x="1793" y="13073"/>
                  </a:cubicBezTo>
                  <a:cubicBezTo>
                    <a:pt x="2445" y="15643"/>
                    <a:pt x="3179" y="18081"/>
                    <a:pt x="3546" y="19518"/>
                  </a:cubicBezTo>
                  <a:cubicBezTo>
                    <a:pt x="3912" y="20956"/>
                    <a:pt x="3912" y="21391"/>
                    <a:pt x="3831" y="21173"/>
                  </a:cubicBezTo>
                  <a:cubicBezTo>
                    <a:pt x="3749" y="20956"/>
                    <a:pt x="3586" y="20085"/>
                    <a:pt x="3301" y="18430"/>
                  </a:cubicBezTo>
                  <a:cubicBezTo>
                    <a:pt x="3016" y="16775"/>
                    <a:pt x="2608" y="14336"/>
                    <a:pt x="2486" y="11636"/>
                  </a:cubicBezTo>
                  <a:cubicBezTo>
                    <a:pt x="2364" y="8936"/>
                    <a:pt x="2527" y="5975"/>
                    <a:pt x="3260" y="3928"/>
                  </a:cubicBezTo>
                  <a:cubicBezTo>
                    <a:pt x="3994" y="1881"/>
                    <a:pt x="5298" y="749"/>
                    <a:pt x="7051" y="270"/>
                  </a:cubicBezTo>
                  <a:cubicBezTo>
                    <a:pt x="8803" y="-209"/>
                    <a:pt x="11004" y="-35"/>
                    <a:pt x="12960" y="662"/>
                  </a:cubicBezTo>
                  <a:cubicBezTo>
                    <a:pt x="14916" y="1359"/>
                    <a:pt x="16628" y="2578"/>
                    <a:pt x="17973" y="4625"/>
                  </a:cubicBezTo>
                  <a:cubicBezTo>
                    <a:pt x="19318" y="6672"/>
                    <a:pt x="20296" y="9546"/>
                    <a:pt x="20866" y="11897"/>
                  </a:cubicBezTo>
                  <a:cubicBezTo>
                    <a:pt x="21437" y="14249"/>
                    <a:pt x="21600" y="16078"/>
                    <a:pt x="21600" y="17210"/>
                  </a:cubicBezTo>
                  <a:cubicBezTo>
                    <a:pt x="21600" y="18343"/>
                    <a:pt x="21437" y="18778"/>
                    <a:pt x="21274" y="19214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53" name="Line"/>
            <p:cNvSpPr/>
            <p:nvPr/>
          </p:nvSpPr>
          <p:spPr>
            <a:xfrm>
              <a:off x="1856708" y="0"/>
              <a:ext cx="163199" cy="658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090" y="1382"/>
                    <a:pt x="4181" y="2765"/>
                    <a:pt x="6039" y="4493"/>
                  </a:cubicBezTo>
                  <a:cubicBezTo>
                    <a:pt x="7897" y="6221"/>
                    <a:pt x="9523" y="8294"/>
                    <a:pt x="11381" y="10368"/>
                  </a:cubicBezTo>
                  <a:cubicBezTo>
                    <a:pt x="13239" y="12442"/>
                    <a:pt x="15329" y="14515"/>
                    <a:pt x="17071" y="16387"/>
                  </a:cubicBezTo>
                  <a:cubicBezTo>
                    <a:pt x="18813" y="18259"/>
                    <a:pt x="20206" y="19930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54" name="Line"/>
            <p:cNvSpPr/>
            <p:nvPr/>
          </p:nvSpPr>
          <p:spPr>
            <a:xfrm>
              <a:off x="1798800" y="221106"/>
              <a:ext cx="284280" cy="842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2800" y="17550"/>
                    <a:pt x="5600" y="13500"/>
                    <a:pt x="9200" y="9900"/>
                  </a:cubicBezTo>
                  <a:cubicBezTo>
                    <a:pt x="12800" y="6300"/>
                    <a:pt x="17200" y="3150"/>
                    <a:pt x="21600" y="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55" name="Line"/>
            <p:cNvSpPr/>
            <p:nvPr/>
          </p:nvSpPr>
          <p:spPr>
            <a:xfrm>
              <a:off x="2220795" y="157933"/>
              <a:ext cx="383466" cy="407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5" h="21276" extrusionOk="0">
                  <a:moveTo>
                    <a:pt x="542" y="9885"/>
                  </a:moveTo>
                  <a:cubicBezTo>
                    <a:pt x="2113" y="9061"/>
                    <a:pt x="3684" y="8237"/>
                    <a:pt x="5500" y="7505"/>
                  </a:cubicBezTo>
                  <a:cubicBezTo>
                    <a:pt x="7317" y="6773"/>
                    <a:pt x="9379" y="6132"/>
                    <a:pt x="10999" y="5720"/>
                  </a:cubicBezTo>
                  <a:cubicBezTo>
                    <a:pt x="12619" y="5308"/>
                    <a:pt x="13797" y="5125"/>
                    <a:pt x="14533" y="4851"/>
                  </a:cubicBezTo>
                  <a:cubicBezTo>
                    <a:pt x="15270" y="4576"/>
                    <a:pt x="15564" y="4210"/>
                    <a:pt x="15613" y="3798"/>
                  </a:cubicBezTo>
                  <a:cubicBezTo>
                    <a:pt x="15662" y="3386"/>
                    <a:pt x="15466" y="2929"/>
                    <a:pt x="15024" y="2380"/>
                  </a:cubicBezTo>
                  <a:cubicBezTo>
                    <a:pt x="14582" y="1831"/>
                    <a:pt x="13895" y="1190"/>
                    <a:pt x="12570" y="732"/>
                  </a:cubicBezTo>
                  <a:cubicBezTo>
                    <a:pt x="11244" y="275"/>
                    <a:pt x="9280" y="0"/>
                    <a:pt x="7759" y="0"/>
                  </a:cubicBezTo>
                  <a:cubicBezTo>
                    <a:pt x="6237" y="0"/>
                    <a:pt x="5157" y="275"/>
                    <a:pt x="3979" y="1098"/>
                  </a:cubicBezTo>
                  <a:cubicBezTo>
                    <a:pt x="2800" y="1922"/>
                    <a:pt x="1524" y="3295"/>
                    <a:pt x="788" y="4851"/>
                  </a:cubicBezTo>
                  <a:cubicBezTo>
                    <a:pt x="51" y="6407"/>
                    <a:pt x="-145" y="8146"/>
                    <a:pt x="100" y="9976"/>
                  </a:cubicBezTo>
                  <a:cubicBezTo>
                    <a:pt x="346" y="11807"/>
                    <a:pt x="1033" y="13729"/>
                    <a:pt x="2260" y="15559"/>
                  </a:cubicBezTo>
                  <a:cubicBezTo>
                    <a:pt x="3488" y="17390"/>
                    <a:pt x="5255" y="19129"/>
                    <a:pt x="7710" y="20181"/>
                  </a:cubicBezTo>
                  <a:cubicBezTo>
                    <a:pt x="10164" y="21234"/>
                    <a:pt x="13306" y="21600"/>
                    <a:pt x="15711" y="20959"/>
                  </a:cubicBezTo>
                  <a:cubicBezTo>
                    <a:pt x="18117" y="20319"/>
                    <a:pt x="19786" y="18671"/>
                    <a:pt x="21455" y="17024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56" name="Line"/>
            <p:cNvSpPr/>
            <p:nvPr/>
          </p:nvSpPr>
          <p:spPr>
            <a:xfrm>
              <a:off x="2709549" y="57908"/>
              <a:ext cx="384305" cy="429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58" extrusionOk="0">
                  <a:moveTo>
                    <a:pt x="0" y="7670"/>
                  </a:moveTo>
                  <a:cubicBezTo>
                    <a:pt x="592" y="10491"/>
                    <a:pt x="1184" y="13313"/>
                    <a:pt x="1874" y="15385"/>
                  </a:cubicBezTo>
                  <a:cubicBezTo>
                    <a:pt x="2564" y="17456"/>
                    <a:pt x="3353" y="18779"/>
                    <a:pt x="3945" y="19793"/>
                  </a:cubicBezTo>
                  <a:cubicBezTo>
                    <a:pt x="4537" y="20807"/>
                    <a:pt x="4931" y="21512"/>
                    <a:pt x="5079" y="21556"/>
                  </a:cubicBezTo>
                  <a:cubicBezTo>
                    <a:pt x="5227" y="21600"/>
                    <a:pt x="5129" y="20983"/>
                    <a:pt x="4833" y="19572"/>
                  </a:cubicBezTo>
                  <a:cubicBezTo>
                    <a:pt x="4537" y="18162"/>
                    <a:pt x="4044" y="15958"/>
                    <a:pt x="3797" y="13577"/>
                  </a:cubicBezTo>
                  <a:cubicBezTo>
                    <a:pt x="3551" y="11197"/>
                    <a:pt x="3551" y="8640"/>
                    <a:pt x="4142" y="6745"/>
                  </a:cubicBezTo>
                  <a:cubicBezTo>
                    <a:pt x="4734" y="4849"/>
                    <a:pt x="5918" y="3615"/>
                    <a:pt x="7890" y="2777"/>
                  </a:cubicBezTo>
                  <a:cubicBezTo>
                    <a:pt x="9863" y="1940"/>
                    <a:pt x="12625" y="1499"/>
                    <a:pt x="15041" y="1102"/>
                  </a:cubicBezTo>
                  <a:cubicBezTo>
                    <a:pt x="17458" y="705"/>
                    <a:pt x="19529" y="353"/>
                    <a:pt x="21600" y="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57" name="Line"/>
            <p:cNvSpPr/>
            <p:nvPr/>
          </p:nvSpPr>
          <p:spPr>
            <a:xfrm>
              <a:off x="0" y="1458251"/>
              <a:ext cx="387929" cy="6258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9" h="21458" extrusionOk="0">
                  <a:moveTo>
                    <a:pt x="6039" y="0"/>
                  </a:moveTo>
                  <a:cubicBezTo>
                    <a:pt x="7109" y="1444"/>
                    <a:pt x="8179" y="2888"/>
                    <a:pt x="9444" y="4693"/>
                  </a:cubicBezTo>
                  <a:cubicBezTo>
                    <a:pt x="10709" y="6498"/>
                    <a:pt x="12168" y="8664"/>
                    <a:pt x="13531" y="10559"/>
                  </a:cubicBezTo>
                  <a:cubicBezTo>
                    <a:pt x="14893" y="12455"/>
                    <a:pt x="16158" y="14079"/>
                    <a:pt x="17374" y="15764"/>
                  </a:cubicBezTo>
                  <a:cubicBezTo>
                    <a:pt x="18590" y="17448"/>
                    <a:pt x="19758" y="19193"/>
                    <a:pt x="19855" y="19464"/>
                  </a:cubicBezTo>
                  <a:cubicBezTo>
                    <a:pt x="19952" y="19735"/>
                    <a:pt x="18979" y="18531"/>
                    <a:pt x="17860" y="16907"/>
                  </a:cubicBezTo>
                  <a:cubicBezTo>
                    <a:pt x="16741" y="15282"/>
                    <a:pt x="15477" y="13237"/>
                    <a:pt x="14309" y="11793"/>
                  </a:cubicBezTo>
                  <a:cubicBezTo>
                    <a:pt x="13141" y="10349"/>
                    <a:pt x="12071" y="9506"/>
                    <a:pt x="10709" y="8935"/>
                  </a:cubicBezTo>
                  <a:cubicBezTo>
                    <a:pt x="9347" y="8363"/>
                    <a:pt x="7693" y="8062"/>
                    <a:pt x="6185" y="8092"/>
                  </a:cubicBezTo>
                  <a:cubicBezTo>
                    <a:pt x="4677" y="8123"/>
                    <a:pt x="3314" y="8484"/>
                    <a:pt x="2293" y="8905"/>
                  </a:cubicBezTo>
                  <a:cubicBezTo>
                    <a:pt x="1271" y="9326"/>
                    <a:pt x="590" y="9807"/>
                    <a:pt x="250" y="10559"/>
                  </a:cubicBezTo>
                  <a:cubicBezTo>
                    <a:pt x="-91" y="11311"/>
                    <a:pt x="-91" y="12334"/>
                    <a:pt x="298" y="13718"/>
                  </a:cubicBezTo>
                  <a:cubicBezTo>
                    <a:pt x="687" y="15102"/>
                    <a:pt x="1466" y="16847"/>
                    <a:pt x="2731" y="18201"/>
                  </a:cubicBezTo>
                  <a:cubicBezTo>
                    <a:pt x="3995" y="19554"/>
                    <a:pt x="5747" y="20517"/>
                    <a:pt x="7839" y="21028"/>
                  </a:cubicBezTo>
                  <a:cubicBezTo>
                    <a:pt x="9931" y="21540"/>
                    <a:pt x="12363" y="21600"/>
                    <a:pt x="14552" y="21179"/>
                  </a:cubicBezTo>
                  <a:cubicBezTo>
                    <a:pt x="16741" y="20758"/>
                    <a:pt x="18687" y="19855"/>
                    <a:pt x="19806" y="19223"/>
                  </a:cubicBezTo>
                  <a:cubicBezTo>
                    <a:pt x="20925" y="18592"/>
                    <a:pt x="21217" y="18231"/>
                    <a:pt x="21509" y="1787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58" name="Line"/>
            <p:cNvSpPr/>
            <p:nvPr/>
          </p:nvSpPr>
          <p:spPr>
            <a:xfrm>
              <a:off x="419515" y="1514795"/>
              <a:ext cx="431685" cy="407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1" extrusionOk="0">
                  <a:moveTo>
                    <a:pt x="0" y="13307"/>
                  </a:moveTo>
                  <a:cubicBezTo>
                    <a:pt x="2020" y="12021"/>
                    <a:pt x="4039" y="10734"/>
                    <a:pt x="6498" y="9585"/>
                  </a:cubicBezTo>
                  <a:cubicBezTo>
                    <a:pt x="8956" y="8436"/>
                    <a:pt x="11854" y="7425"/>
                    <a:pt x="13654" y="6736"/>
                  </a:cubicBezTo>
                  <a:cubicBezTo>
                    <a:pt x="15454" y="6046"/>
                    <a:pt x="16156" y="5679"/>
                    <a:pt x="16463" y="5219"/>
                  </a:cubicBezTo>
                  <a:cubicBezTo>
                    <a:pt x="16771" y="4759"/>
                    <a:pt x="16683" y="4208"/>
                    <a:pt x="16200" y="3381"/>
                  </a:cubicBezTo>
                  <a:cubicBezTo>
                    <a:pt x="15717" y="2553"/>
                    <a:pt x="14839" y="1450"/>
                    <a:pt x="13654" y="761"/>
                  </a:cubicBezTo>
                  <a:cubicBezTo>
                    <a:pt x="12468" y="72"/>
                    <a:pt x="10976" y="-204"/>
                    <a:pt x="9263" y="164"/>
                  </a:cubicBezTo>
                  <a:cubicBezTo>
                    <a:pt x="7551" y="531"/>
                    <a:pt x="5620" y="1542"/>
                    <a:pt x="4302" y="2875"/>
                  </a:cubicBezTo>
                  <a:cubicBezTo>
                    <a:pt x="2985" y="4208"/>
                    <a:pt x="2283" y="5862"/>
                    <a:pt x="1976" y="7747"/>
                  </a:cubicBezTo>
                  <a:cubicBezTo>
                    <a:pt x="1668" y="9631"/>
                    <a:pt x="1756" y="11745"/>
                    <a:pt x="2239" y="13675"/>
                  </a:cubicBezTo>
                  <a:cubicBezTo>
                    <a:pt x="2722" y="15605"/>
                    <a:pt x="3600" y="17352"/>
                    <a:pt x="4829" y="18776"/>
                  </a:cubicBezTo>
                  <a:cubicBezTo>
                    <a:pt x="6059" y="20201"/>
                    <a:pt x="7639" y="21304"/>
                    <a:pt x="9746" y="21350"/>
                  </a:cubicBezTo>
                  <a:cubicBezTo>
                    <a:pt x="11854" y="21396"/>
                    <a:pt x="14488" y="20385"/>
                    <a:pt x="16551" y="19236"/>
                  </a:cubicBezTo>
                  <a:cubicBezTo>
                    <a:pt x="18615" y="18087"/>
                    <a:pt x="20107" y="16800"/>
                    <a:pt x="21600" y="15513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59" name="Line"/>
            <p:cNvSpPr/>
            <p:nvPr/>
          </p:nvSpPr>
          <p:spPr>
            <a:xfrm>
              <a:off x="822929" y="1415057"/>
              <a:ext cx="360868" cy="4268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188" extrusionOk="0">
                  <a:moveTo>
                    <a:pt x="17020" y="3450"/>
                  </a:moveTo>
                  <a:cubicBezTo>
                    <a:pt x="16394" y="2405"/>
                    <a:pt x="15768" y="1360"/>
                    <a:pt x="14568" y="707"/>
                  </a:cubicBezTo>
                  <a:cubicBezTo>
                    <a:pt x="13368" y="53"/>
                    <a:pt x="11594" y="-208"/>
                    <a:pt x="9246" y="184"/>
                  </a:cubicBezTo>
                  <a:cubicBezTo>
                    <a:pt x="6898" y="576"/>
                    <a:pt x="3977" y="1621"/>
                    <a:pt x="2307" y="2405"/>
                  </a:cubicBezTo>
                  <a:cubicBezTo>
                    <a:pt x="637" y="3189"/>
                    <a:pt x="220" y="3711"/>
                    <a:pt x="64" y="4190"/>
                  </a:cubicBezTo>
                  <a:cubicBezTo>
                    <a:pt x="-93" y="4669"/>
                    <a:pt x="11" y="5105"/>
                    <a:pt x="690" y="5497"/>
                  </a:cubicBezTo>
                  <a:cubicBezTo>
                    <a:pt x="1368" y="5889"/>
                    <a:pt x="2620" y="6237"/>
                    <a:pt x="4916" y="6586"/>
                  </a:cubicBezTo>
                  <a:cubicBezTo>
                    <a:pt x="7211" y="6934"/>
                    <a:pt x="10550" y="7282"/>
                    <a:pt x="13316" y="7936"/>
                  </a:cubicBezTo>
                  <a:cubicBezTo>
                    <a:pt x="16081" y="8589"/>
                    <a:pt x="18272" y="9547"/>
                    <a:pt x="19629" y="10766"/>
                  </a:cubicBezTo>
                  <a:cubicBezTo>
                    <a:pt x="20985" y="11986"/>
                    <a:pt x="21507" y="13466"/>
                    <a:pt x="21455" y="14816"/>
                  </a:cubicBezTo>
                  <a:cubicBezTo>
                    <a:pt x="21403" y="16166"/>
                    <a:pt x="20777" y="17386"/>
                    <a:pt x="19420" y="18518"/>
                  </a:cubicBezTo>
                  <a:cubicBezTo>
                    <a:pt x="18064" y="19650"/>
                    <a:pt x="15977" y="20695"/>
                    <a:pt x="13368" y="21044"/>
                  </a:cubicBezTo>
                  <a:cubicBezTo>
                    <a:pt x="10759" y="21392"/>
                    <a:pt x="7629" y="21044"/>
                    <a:pt x="4498" y="20695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60" name="Line"/>
            <p:cNvSpPr/>
            <p:nvPr/>
          </p:nvSpPr>
          <p:spPr>
            <a:xfrm>
              <a:off x="1568495" y="922369"/>
              <a:ext cx="225041" cy="688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511" extrusionOk="0">
                  <a:moveTo>
                    <a:pt x="21308" y="1775"/>
                  </a:moveTo>
                  <a:cubicBezTo>
                    <a:pt x="19646" y="1227"/>
                    <a:pt x="17985" y="679"/>
                    <a:pt x="15243" y="350"/>
                  </a:cubicBezTo>
                  <a:cubicBezTo>
                    <a:pt x="12502" y="21"/>
                    <a:pt x="8680" y="-89"/>
                    <a:pt x="6022" y="75"/>
                  </a:cubicBezTo>
                  <a:cubicBezTo>
                    <a:pt x="3363" y="240"/>
                    <a:pt x="1868" y="679"/>
                    <a:pt x="954" y="1391"/>
                  </a:cubicBezTo>
                  <a:cubicBezTo>
                    <a:pt x="40" y="2104"/>
                    <a:pt x="-292" y="3091"/>
                    <a:pt x="290" y="4352"/>
                  </a:cubicBezTo>
                  <a:cubicBezTo>
                    <a:pt x="871" y="5613"/>
                    <a:pt x="2366" y="7148"/>
                    <a:pt x="4111" y="8628"/>
                  </a:cubicBezTo>
                  <a:cubicBezTo>
                    <a:pt x="5856" y="10108"/>
                    <a:pt x="7850" y="11533"/>
                    <a:pt x="9843" y="13178"/>
                  </a:cubicBezTo>
                  <a:cubicBezTo>
                    <a:pt x="11837" y="14823"/>
                    <a:pt x="13831" y="16687"/>
                    <a:pt x="15160" y="17975"/>
                  </a:cubicBezTo>
                  <a:cubicBezTo>
                    <a:pt x="16490" y="19263"/>
                    <a:pt x="17154" y="19976"/>
                    <a:pt x="17570" y="20469"/>
                  </a:cubicBezTo>
                  <a:cubicBezTo>
                    <a:pt x="17985" y="20963"/>
                    <a:pt x="18151" y="21237"/>
                    <a:pt x="18151" y="21374"/>
                  </a:cubicBezTo>
                  <a:cubicBezTo>
                    <a:pt x="18151" y="21511"/>
                    <a:pt x="17985" y="21511"/>
                    <a:pt x="17819" y="21511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61" name="Line"/>
            <p:cNvSpPr/>
            <p:nvPr/>
          </p:nvSpPr>
          <p:spPr>
            <a:xfrm>
              <a:off x="1546106" y="1284524"/>
              <a:ext cx="247430" cy="842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2298" y="20700"/>
                    <a:pt x="4596" y="19800"/>
                    <a:pt x="8196" y="16200"/>
                  </a:cubicBezTo>
                  <a:cubicBezTo>
                    <a:pt x="11796" y="12600"/>
                    <a:pt x="16698" y="6300"/>
                    <a:pt x="21600" y="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62" name="Line"/>
            <p:cNvSpPr/>
            <p:nvPr/>
          </p:nvSpPr>
          <p:spPr>
            <a:xfrm>
              <a:off x="1961997" y="968657"/>
              <a:ext cx="215843" cy="513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66" extrusionOk="0">
                  <a:moveTo>
                    <a:pt x="0" y="0"/>
                  </a:moveTo>
                  <a:cubicBezTo>
                    <a:pt x="1580" y="1843"/>
                    <a:pt x="3161" y="3686"/>
                    <a:pt x="5444" y="5934"/>
                  </a:cubicBezTo>
                  <a:cubicBezTo>
                    <a:pt x="7727" y="8183"/>
                    <a:pt x="10712" y="10837"/>
                    <a:pt x="12820" y="13159"/>
                  </a:cubicBezTo>
                  <a:cubicBezTo>
                    <a:pt x="14927" y="15481"/>
                    <a:pt x="16156" y="17472"/>
                    <a:pt x="16946" y="18688"/>
                  </a:cubicBezTo>
                  <a:cubicBezTo>
                    <a:pt x="17737" y="19904"/>
                    <a:pt x="18088" y="20347"/>
                    <a:pt x="18527" y="20752"/>
                  </a:cubicBezTo>
                  <a:cubicBezTo>
                    <a:pt x="18966" y="21158"/>
                    <a:pt x="19493" y="21526"/>
                    <a:pt x="20020" y="21563"/>
                  </a:cubicBezTo>
                  <a:cubicBezTo>
                    <a:pt x="20546" y="21600"/>
                    <a:pt x="21073" y="21305"/>
                    <a:pt x="21600" y="2101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63" name="Line"/>
            <p:cNvSpPr/>
            <p:nvPr/>
          </p:nvSpPr>
          <p:spPr>
            <a:xfrm>
              <a:off x="2236187" y="1045277"/>
              <a:ext cx="304900" cy="4307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6" h="21381" extrusionOk="0">
                  <a:moveTo>
                    <a:pt x="710" y="8739"/>
                  </a:moveTo>
                  <a:cubicBezTo>
                    <a:pt x="1821" y="8216"/>
                    <a:pt x="2932" y="7694"/>
                    <a:pt x="4845" y="7127"/>
                  </a:cubicBezTo>
                  <a:cubicBezTo>
                    <a:pt x="6758" y="6561"/>
                    <a:pt x="9473" y="5952"/>
                    <a:pt x="11140" y="5603"/>
                  </a:cubicBezTo>
                  <a:cubicBezTo>
                    <a:pt x="12806" y="5255"/>
                    <a:pt x="13423" y="5168"/>
                    <a:pt x="14040" y="5081"/>
                  </a:cubicBezTo>
                  <a:cubicBezTo>
                    <a:pt x="14657" y="4994"/>
                    <a:pt x="15275" y="4907"/>
                    <a:pt x="15275" y="4558"/>
                  </a:cubicBezTo>
                  <a:cubicBezTo>
                    <a:pt x="15275" y="4210"/>
                    <a:pt x="14657" y="3600"/>
                    <a:pt x="13608" y="2816"/>
                  </a:cubicBezTo>
                  <a:cubicBezTo>
                    <a:pt x="12559" y="2032"/>
                    <a:pt x="11078" y="1074"/>
                    <a:pt x="9659" y="552"/>
                  </a:cubicBezTo>
                  <a:cubicBezTo>
                    <a:pt x="8239" y="29"/>
                    <a:pt x="6881" y="-58"/>
                    <a:pt x="5585" y="29"/>
                  </a:cubicBezTo>
                  <a:cubicBezTo>
                    <a:pt x="4289" y="116"/>
                    <a:pt x="3055" y="377"/>
                    <a:pt x="2068" y="944"/>
                  </a:cubicBezTo>
                  <a:cubicBezTo>
                    <a:pt x="1080" y="1510"/>
                    <a:pt x="340" y="2381"/>
                    <a:pt x="93" y="3992"/>
                  </a:cubicBezTo>
                  <a:cubicBezTo>
                    <a:pt x="-154" y="5603"/>
                    <a:pt x="93" y="7955"/>
                    <a:pt x="833" y="10437"/>
                  </a:cubicBezTo>
                  <a:cubicBezTo>
                    <a:pt x="1574" y="12919"/>
                    <a:pt x="2808" y="15532"/>
                    <a:pt x="4289" y="17405"/>
                  </a:cubicBezTo>
                  <a:cubicBezTo>
                    <a:pt x="5771" y="19277"/>
                    <a:pt x="7499" y="20410"/>
                    <a:pt x="9412" y="20976"/>
                  </a:cubicBezTo>
                  <a:cubicBezTo>
                    <a:pt x="11325" y="21542"/>
                    <a:pt x="13423" y="21542"/>
                    <a:pt x="15460" y="20802"/>
                  </a:cubicBezTo>
                  <a:cubicBezTo>
                    <a:pt x="17496" y="20061"/>
                    <a:pt x="19471" y="18581"/>
                    <a:pt x="21446" y="171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64" name="Line"/>
            <p:cNvSpPr/>
            <p:nvPr/>
          </p:nvSpPr>
          <p:spPr>
            <a:xfrm>
              <a:off x="2552147" y="989490"/>
              <a:ext cx="378509" cy="397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0" h="21367" extrusionOk="0">
                  <a:moveTo>
                    <a:pt x="870" y="2842"/>
                  </a:moveTo>
                  <a:cubicBezTo>
                    <a:pt x="570" y="2370"/>
                    <a:pt x="270" y="1899"/>
                    <a:pt x="120" y="1946"/>
                  </a:cubicBezTo>
                  <a:cubicBezTo>
                    <a:pt x="-30" y="1993"/>
                    <a:pt x="-30" y="2559"/>
                    <a:pt x="70" y="4163"/>
                  </a:cubicBezTo>
                  <a:cubicBezTo>
                    <a:pt x="170" y="5766"/>
                    <a:pt x="370" y="8407"/>
                    <a:pt x="1070" y="10954"/>
                  </a:cubicBezTo>
                  <a:cubicBezTo>
                    <a:pt x="1770" y="13501"/>
                    <a:pt x="2970" y="15953"/>
                    <a:pt x="4320" y="17698"/>
                  </a:cubicBezTo>
                  <a:cubicBezTo>
                    <a:pt x="5670" y="19443"/>
                    <a:pt x="7170" y="20480"/>
                    <a:pt x="8370" y="20999"/>
                  </a:cubicBezTo>
                  <a:cubicBezTo>
                    <a:pt x="9570" y="21518"/>
                    <a:pt x="10470" y="21518"/>
                    <a:pt x="11420" y="20811"/>
                  </a:cubicBezTo>
                  <a:cubicBezTo>
                    <a:pt x="12370" y="20103"/>
                    <a:pt x="13370" y="18688"/>
                    <a:pt x="14070" y="16708"/>
                  </a:cubicBezTo>
                  <a:cubicBezTo>
                    <a:pt x="14770" y="14727"/>
                    <a:pt x="15170" y="12180"/>
                    <a:pt x="15170" y="9775"/>
                  </a:cubicBezTo>
                  <a:cubicBezTo>
                    <a:pt x="15170" y="7370"/>
                    <a:pt x="14770" y="5106"/>
                    <a:pt x="14520" y="3644"/>
                  </a:cubicBezTo>
                  <a:cubicBezTo>
                    <a:pt x="14270" y="2182"/>
                    <a:pt x="14170" y="1522"/>
                    <a:pt x="14070" y="956"/>
                  </a:cubicBezTo>
                  <a:cubicBezTo>
                    <a:pt x="13970" y="390"/>
                    <a:pt x="13870" y="-82"/>
                    <a:pt x="13870" y="12"/>
                  </a:cubicBezTo>
                  <a:cubicBezTo>
                    <a:pt x="13870" y="107"/>
                    <a:pt x="13970" y="767"/>
                    <a:pt x="14370" y="2229"/>
                  </a:cubicBezTo>
                  <a:cubicBezTo>
                    <a:pt x="14770" y="3691"/>
                    <a:pt x="15470" y="5955"/>
                    <a:pt x="16520" y="8596"/>
                  </a:cubicBezTo>
                  <a:cubicBezTo>
                    <a:pt x="17570" y="11237"/>
                    <a:pt x="18970" y="14255"/>
                    <a:pt x="19770" y="16047"/>
                  </a:cubicBezTo>
                  <a:cubicBezTo>
                    <a:pt x="20570" y="17839"/>
                    <a:pt x="20770" y="18405"/>
                    <a:pt x="20970" y="18405"/>
                  </a:cubicBezTo>
                  <a:cubicBezTo>
                    <a:pt x="21170" y="18405"/>
                    <a:pt x="21370" y="17839"/>
                    <a:pt x="21570" y="17273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65" name="Line"/>
            <p:cNvSpPr/>
            <p:nvPr/>
          </p:nvSpPr>
          <p:spPr>
            <a:xfrm>
              <a:off x="2967506" y="868633"/>
              <a:ext cx="200050" cy="4589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62" extrusionOk="0">
                  <a:moveTo>
                    <a:pt x="0" y="6431"/>
                  </a:moveTo>
                  <a:cubicBezTo>
                    <a:pt x="1516" y="8656"/>
                    <a:pt x="3032" y="10882"/>
                    <a:pt x="4547" y="13026"/>
                  </a:cubicBezTo>
                  <a:cubicBezTo>
                    <a:pt x="6063" y="15169"/>
                    <a:pt x="7579" y="17231"/>
                    <a:pt x="8432" y="18508"/>
                  </a:cubicBezTo>
                  <a:cubicBezTo>
                    <a:pt x="9284" y="19786"/>
                    <a:pt x="9474" y="20281"/>
                    <a:pt x="9758" y="20734"/>
                  </a:cubicBezTo>
                  <a:cubicBezTo>
                    <a:pt x="10042" y="21188"/>
                    <a:pt x="10421" y="21600"/>
                    <a:pt x="10421" y="21559"/>
                  </a:cubicBezTo>
                  <a:cubicBezTo>
                    <a:pt x="10421" y="21518"/>
                    <a:pt x="10042" y="21023"/>
                    <a:pt x="9000" y="19498"/>
                  </a:cubicBezTo>
                  <a:cubicBezTo>
                    <a:pt x="7958" y="17973"/>
                    <a:pt x="6253" y="15417"/>
                    <a:pt x="5305" y="12985"/>
                  </a:cubicBezTo>
                  <a:cubicBezTo>
                    <a:pt x="4358" y="10553"/>
                    <a:pt x="4168" y="8244"/>
                    <a:pt x="5589" y="6389"/>
                  </a:cubicBezTo>
                  <a:cubicBezTo>
                    <a:pt x="7011" y="4534"/>
                    <a:pt x="10042" y="3133"/>
                    <a:pt x="12979" y="2143"/>
                  </a:cubicBezTo>
                  <a:cubicBezTo>
                    <a:pt x="15916" y="1154"/>
                    <a:pt x="18758" y="577"/>
                    <a:pt x="21600" y="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66" name="Line"/>
            <p:cNvSpPr/>
            <p:nvPr/>
          </p:nvSpPr>
          <p:spPr>
            <a:xfrm>
              <a:off x="3240257" y="908872"/>
              <a:ext cx="232104" cy="385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7" h="21466" extrusionOk="0">
                  <a:moveTo>
                    <a:pt x="18197" y="104"/>
                  </a:moveTo>
                  <a:cubicBezTo>
                    <a:pt x="14067" y="7"/>
                    <a:pt x="9938" y="-91"/>
                    <a:pt x="7079" y="153"/>
                  </a:cubicBezTo>
                  <a:cubicBezTo>
                    <a:pt x="4220" y="398"/>
                    <a:pt x="2632" y="984"/>
                    <a:pt x="1600" y="1473"/>
                  </a:cubicBezTo>
                  <a:cubicBezTo>
                    <a:pt x="567" y="1962"/>
                    <a:pt x="91" y="2352"/>
                    <a:pt x="11" y="2792"/>
                  </a:cubicBezTo>
                  <a:cubicBezTo>
                    <a:pt x="-68" y="3232"/>
                    <a:pt x="250" y="3721"/>
                    <a:pt x="1997" y="4454"/>
                  </a:cubicBezTo>
                  <a:cubicBezTo>
                    <a:pt x="3744" y="5187"/>
                    <a:pt x="6920" y="6164"/>
                    <a:pt x="10256" y="7581"/>
                  </a:cubicBezTo>
                  <a:cubicBezTo>
                    <a:pt x="13591" y="8999"/>
                    <a:pt x="17085" y="10856"/>
                    <a:pt x="19070" y="12419"/>
                  </a:cubicBezTo>
                  <a:cubicBezTo>
                    <a:pt x="21056" y="13983"/>
                    <a:pt x="21532" y="15254"/>
                    <a:pt x="20420" y="16573"/>
                  </a:cubicBezTo>
                  <a:cubicBezTo>
                    <a:pt x="19308" y="17893"/>
                    <a:pt x="16608" y="19261"/>
                    <a:pt x="14067" y="20141"/>
                  </a:cubicBezTo>
                  <a:cubicBezTo>
                    <a:pt x="11526" y="21020"/>
                    <a:pt x="9144" y="21411"/>
                    <a:pt x="7556" y="21460"/>
                  </a:cubicBezTo>
                  <a:cubicBezTo>
                    <a:pt x="5967" y="21509"/>
                    <a:pt x="5173" y="21216"/>
                    <a:pt x="4379" y="20923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pic>
        <p:nvPicPr>
          <p:cNvPr id="768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57844" y="9781490"/>
            <a:ext cx="3676056" cy="367605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97" name="Drawing"/>
          <p:cNvGrpSpPr/>
          <p:nvPr/>
        </p:nvGrpSpPr>
        <p:grpSpPr>
          <a:xfrm>
            <a:off x="15786707" y="8746828"/>
            <a:ext cx="4401330" cy="1182094"/>
            <a:chOff x="0" y="0"/>
            <a:chExt cx="4401329" cy="1182092"/>
          </a:xfrm>
        </p:grpSpPr>
        <p:sp>
          <p:nvSpPr>
            <p:cNvPr id="769" name="Line"/>
            <p:cNvSpPr/>
            <p:nvPr/>
          </p:nvSpPr>
          <p:spPr>
            <a:xfrm>
              <a:off x="0" y="213847"/>
              <a:ext cx="356773" cy="396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7" h="21376" extrusionOk="0">
                  <a:moveTo>
                    <a:pt x="16879" y="42"/>
                  </a:moveTo>
                  <a:cubicBezTo>
                    <a:pt x="15439" y="-18"/>
                    <a:pt x="13999" y="-77"/>
                    <a:pt x="12330" y="338"/>
                  </a:cubicBezTo>
                  <a:cubicBezTo>
                    <a:pt x="10660" y="754"/>
                    <a:pt x="8762" y="1644"/>
                    <a:pt x="7322" y="2386"/>
                  </a:cubicBezTo>
                  <a:cubicBezTo>
                    <a:pt x="5882" y="3127"/>
                    <a:pt x="4900" y="3721"/>
                    <a:pt x="4311" y="4196"/>
                  </a:cubicBezTo>
                  <a:cubicBezTo>
                    <a:pt x="3722" y="4670"/>
                    <a:pt x="3526" y="5026"/>
                    <a:pt x="3722" y="5264"/>
                  </a:cubicBezTo>
                  <a:cubicBezTo>
                    <a:pt x="3919" y="5501"/>
                    <a:pt x="4508" y="5620"/>
                    <a:pt x="5784" y="5738"/>
                  </a:cubicBezTo>
                  <a:cubicBezTo>
                    <a:pt x="7060" y="5857"/>
                    <a:pt x="9024" y="5976"/>
                    <a:pt x="10922" y="6332"/>
                  </a:cubicBezTo>
                  <a:cubicBezTo>
                    <a:pt x="12820" y="6688"/>
                    <a:pt x="14653" y="7281"/>
                    <a:pt x="16322" y="8231"/>
                  </a:cubicBezTo>
                  <a:cubicBezTo>
                    <a:pt x="17991" y="9180"/>
                    <a:pt x="19497" y="10486"/>
                    <a:pt x="20348" y="11643"/>
                  </a:cubicBezTo>
                  <a:cubicBezTo>
                    <a:pt x="21199" y="12800"/>
                    <a:pt x="21395" y="13809"/>
                    <a:pt x="21068" y="14818"/>
                  </a:cubicBezTo>
                  <a:cubicBezTo>
                    <a:pt x="20740" y="15826"/>
                    <a:pt x="19890" y="16835"/>
                    <a:pt x="18679" y="17874"/>
                  </a:cubicBezTo>
                  <a:cubicBezTo>
                    <a:pt x="17468" y="18912"/>
                    <a:pt x="15897" y="19980"/>
                    <a:pt x="14130" y="20633"/>
                  </a:cubicBezTo>
                  <a:cubicBezTo>
                    <a:pt x="12362" y="21286"/>
                    <a:pt x="10399" y="21523"/>
                    <a:pt x="8435" y="21286"/>
                  </a:cubicBezTo>
                  <a:cubicBezTo>
                    <a:pt x="6471" y="21048"/>
                    <a:pt x="4508" y="20336"/>
                    <a:pt x="3002" y="19476"/>
                  </a:cubicBezTo>
                  <a:cubicBezTo>
                    <a:pt x="1497" y="18615"/>
                    <a:pt x="450" y="17607"/>
                    <a:pt x="122" y="16716"/>
                  </a:cubicBezTo>
                  <a:cubicBezTo>
                    <a:pt x="-205" y="15826"/>
                    <a:pt x="188" y="15055"/>
                    <a:pt x="580" y="14283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70" name="Line"/>
            <p:cNvSpPr/>
            <p:nvPr/>
          </p:nvSpPr>
          <p:spPr>
            <a:xfrm>
              <a:off x="431506" y="197194"/>
              <a:ext cx="255145" cy="389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0" h="21359" extrusionOk="0">
                  <a:moveTo>
                    <a:pt x="19265" y="4214"/>
                  </a:moveTo>
                  <a:cubicBezTo>
                    <a:pt x="18802" y="4093"/>
                    <a:pt x="18338" y="3972"/>
                    <a:pt x="18060" y="3761"/>
                  </a:cubicBezTo>
                  <a:cubicBezTo>
                    <a:pt x="17782" y="3550"/>
                    <a:pt x="17689" y="3248"/>
                    <a:pt x="17457" y="2736"/>
                  </a:cubicBezTo>
                  <a:cubicBezTo>
                    <a:pt x="17226" y="2223"/>
                    <a:pt x="16855" y="1499"/>
                    <a:pt x="16206" y="986"/>
                  </a:cubicBezTo>
                  <a:cubicBezTo>
                    <a:pt x="15557" y="473"/>
                    <a:pt x="14630" y="171"/>
                    <a:pt x="13286" y="51"/>
                  </a:cubicBezTo>
                  <a:cubicBezTo>
                    <a:pt x="11942" y="-70"/>
                    <a:pt x="10180" y="-10"/>
                    <a:pt x="8465" y="624"/>
                  </a:cubicBezTo>
                  <a:cubicBezTo>
                    <a:pt x="6750" y="1257"/>
                    <a:pt x="5081" y="2464"/>
                    <a:pt x="3784" y="3912"/>
                  </a:cubicBezTo>
                  <a:cubicBezTo>
                    <a:pt x="2486" y="5360"/>
                    <a:pt x="1559" y="7050"/>
                    <a:pt x="910" y="8709"/>
                  </a:cubicBezTo>
                  <a:cubicBezTo>
                    <a:pt x="261" y="10368"/>
                    <a:pt x="-110" y="11997"/>
                    <a:pt x="29" y="13475"/>
                  </a:cubicBezTo>
                  <a:cubicBezTo>
                    <a:pt x="168" y="14953"/>
                    <a:pt x="817" y="16281"/>
                    <a:pt x="2069" y="17578"/>
                  </a:cubicBezTo>
                  <a:cubicBezTo>
                    <a:pt x="3320" y="18875"/>
                    <a:pt x="5174" y="20142"/>
                    <a:pt x="7075" y="20806"/>
                  </a:cubicBezTo>
                  <a:cubicBezTo>
                    <a:pt x="8975" y="21470"/>
                    <a:pt x="10922" y="21530"/>
                    <a:pt x="12683" y="21017"/>
                  </a:cubicBezTo>
                  <a:cubicBezTo>
                    <a:pt x="14445" y="20504"/>
                    <a:pt x="16021" y="19418"/>
                    <a:pt x="17457" y="17789"/>
                  </a:cubicBezTo>
                  <a:cubicBezTo>
                    <a:pt x="18894" y="16160"/>
                    <a:pt x="20192" y="13988"/>
                    <a:pt x="21490" y="11816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71" name="Line"/>
            <p:cNvSpPr/>
            <p:nvPr/>
          </p:nvSpPr>
          <p:spPr>
            <a:xfrm>
              <a:off x="670692" y="287268"/>
              <a:ext cx="42375" cy="260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3" h="21487" extrusionOk="0">
                  <a:moveTo>
                    <a:pt x="6369" y="0"/>
                  </a:moveTo>
                  <a:cubicBezTo>
                    <a:pt x="4154" y="272"/>
                    <a:pt x="1938" y="545"/>
                    <a:pt x="831" y="1497"/>
                  </a:cubicBezTo>
                  <a:cubicBezTo>
                    <a:pt x="-277" y="2450"/>
                    <a:pt x="-277" y="4084"/>
                    <a:pt x="831" y="6353"/>
                  </a:cubicBezTo>
                  <a:cubicBezTo>
                    <a:pt x="1938" y="8622"/>
                    <a:pt x="4154" y="11526"/>
                    <a:pt x="6369" y="14022"/>
                  </a:cubicBezTo>
                  <a:cubicBezTo>
                    <a:pt x="8584" y="16518"/>
                    <a:pt x="10800" y="18605"/>
                    <a:pt x="12462" y="19876"/>
                  </a:cubicBezTo>
                  <a:cubicBezTo>
                    <a:pt x="14123" y="21146"/>
                    <a:pt x="15231" y="21600"/>
                    <a:pt x="16616" y="21464"/>
                  </a:cubicBezTo>
                  <a:cubicBezTo>
                    <a:pt x="18000" y="21328"/>
                    <a:pt x="19662" y="20602"/>
                    <a:pt x="21323" y="19876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72" name="Line"/>
            <p:cNvSpPr/>
            <p:nvPr/>
          </p:nvSpPr>
          <p:spPr>
            <a:xfrm>
              <a:off x="765897" y="193612"/>
              <a:ext cx="270759" cy="33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36" extrusionOk="0">
                  <a:moveTo>
                    <a:pt x="0" y="4494"/>
                  </a:moveTo>
                  <a:cubicBezTo>
                    <a:pt x="0" y="7650"/>
                    <a:pt x="0" y="10806"/>
                    <a:pt x="263" y="13261"/>
                  </a:cubicBezTo>
                  <a:cubicBezTo>
                    <a:pt x="527" y="15715"/>
                    <a:pt x="1054" y="17468"/>
                    <a:pt x="1800" y="18731"/>
                  </a:cubicBezTo>
                  <a:cubicBezTo>
                    <a:pt x="2546" y="19993"/>
                    <a:pt x="3512" y="20765"/>
                    <a:pt x="4829" y="21115"/>
                  </a:cubicBezTo>
                  <a:cubicBezTo>
                    <a:pt x="6146" y="21466"/>
                    <a:pt x="7815" y="21396"/>
                    <a:pt x="9659" y="20624"/>
                  </a:cubicBezTo>
                  <a:cubicBezTo>
                    <a:pt x="11502" y="19853"/>
                    <a:pt x="13522" y="18380"/>
                    <a:pt x="15102" y="16487"/>
                  </a:cubicBezTo>
                  <a:cubicBezTo>
                    <a:pt x="16683" y="14593"/>
                    <a:pt x="17824" y="12279"/>
                    <a:pt x="18483" y="10070"/>
                  </a:cubicBezTo>
                  <a:cubicBezTo>
                    <a:pt x="19142" y="7861"/>
                    <a:pt x="19317" y="5757"/>
                    <a:pt x="19405" y="4319"/>
                  </a:cubicBezTo>
                  <a:cubicBezTo>
                    <a:pt x="19493" y="2881"/>
                    <a:pt x="19493" y="2110"/>
                    <a:pt x="19449" y="1409"/>
                  </a:cubicBezTo>
                  <a:cubicBezTo>
                    <a:pt x="19405" y="707"/>
                    <a:pt x="19317" y="76"/>
                    <a:pt x="19273" y="6"/>
                  </a:cubicBezTo>
                  <a:cubicBezTo>
                    <a:pt x="19229" y="-64"/>
                    <a:pt x="19229" y="427"/>
                    <a:pt x="19229" y="2110"/>
                  </a:cubicBezTo>
                  <a:cubicBezTo>
                    <a:pt x="19229" y="3793"/>
                    <a:pt x="19229" y="6668"/>
                    <a:pt x="19229" y="9579"/>
                  </a:cubicBezTo>
                  <a:cubicBezTo>
                    <a:pt x="19229" y="12489"/>
                    <a:pt x="19229" y="15435"/>
                    <a:pt x="19405" y="17328"/>
                  </a:cubicBezTo>
                  <a:cubicBezTo>
                    <a:pt x="19581" y="19222"/>
                    <a:pt x="19932" y="20063"/>
                    <a:pt x="20283" y="20589"/>
                  </a:cubicBezTo>
                  <a:cubicBezTo>
                    <a:pt x="20634" y="21115"/>
                    <a:pt x="20985" y="21326"/>
                    <a:pt x="21205" y="21431"/>
                  </a:cubicBezTo>
                  <a:cubicBezTo>
                    <a:pt x="21424" y="21536"/>
                    <a:pt x="21512" y="21536"/>
                    <a:pt x="21600" y="21536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73" name="Line"/>
            <p:cNvSpPr/>
            <p:nvPr/>
          </p:nvSpPr>
          <p:spPr>
            <a:xfrm>
              <a:off x="1158828" y="0"/>
              <a:ext cx="72643" cy="4853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27" y="1518"/>
                    <a:pt x="655" y="3037"/>
                    <a:pt x="2127" y="4727"/>
                  </a:cubicBezTo>
                  <a:cubicBezTo>
                    <a:pt x="3600" y="6416"/>
                    <a:pt x="6218" y="8278"/>
                    <a:pt x="8673" y="10065"/>
                  </a:cubicBezTo>
                  <a:cubicBezTo>
                    <a:pt x="11127" y="11853"/>
                    <a:pt x="13418" y="13567"/>
                    <a:pt x="15218" y="15110"/>
                  </a:cubicBezTo>
                  <a:cubicBezTo>
                    <a:pt x="17018" y="16653"/>
                    <a:pt x="18328" y="18025"/>
                    <a:pt x="19309" y="19078"/>
                  </a:cubicBezTo>
                  <a:cubicBezTo>
                    <a:pt x="20291" y="20131"/>
                    <a:pt x="20946" y="20865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74" name="Line"/>
            <p:cNvSpPr/>
            <p:nvPr/>
          </p:nvSpPr>
          <p:spPr>
            <a:xfrm>
              <a:off x="1096091" y="224531"/>
              <a:ext cx="181608" cy="363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93" y="2618"/>
                    <a:pt x="785" y="5236"/>
                    <a:pt x="2356" y="7854"/>
                  </a:cubicBezTo>
                  <a:cubicBezTo>
                    <a:pt x="3927" y="10473"/>
                    <a:pt x="6676" y="13091"/>
                    <a:pt x="10080" y="15382"/>
                  </a:cubicBezTo>
                  <a:cubicBezTo>
                    <a:pt x="13484" y="17673"/>
                    <a:pt x="17542" y="19636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75" name="Line"/>
            <p:cNvSpPr/>
            <p:nvPr/>
          </p:nvSpPr>
          <p:spPr>
            <a:xfrm>
              <a:off x="1383360" y="200561"/>
              <a:ext cx="307080" cy="29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21" extrusionOk="0">
                  <a:moveTo>
                    <a:pt x="0" y="8015"/>
                  </a:moveTo>
                  <a:cubicBezTo>
                    <a:pt x="2323" y="7391"/>
                    <a:pt x="4645" y="6767"/>
                    <a:pt x="7316" y="6416"/>
                  </a:cubicBezTo>
                  <a:cubicBezTo>
                    <a:pt x="9987" y="6065"/>
                    <a:pt x="13006" y="5987"/>
                    <a:pt x="14710" y="5948"/>
                  </a:cubicBezTo>
                  <a:cubicBezTo>
                    <a:pt x="16413" y="5909"/>
                    <a:pt x="16800" y="5909"/>
                    <a:pt x="17226" y="5948"/>
                  </a:cubicBezTo>
                  <a:cubicBezTo>
                    <a:pt x="17652" y="5987"/>
                    <a:pt x="18116" y="6065"/>
                    <a:pt x="18271" y="5870"/>
                  </a:cubicBezTo>
                  <a:cubicBezTo>
                    <a:pt x="18426" y="5675"/>
                    <a:pt x="18271" y="5208"/>
                    <a:pt x="17729" y="4389"/>
                  </a:cubicBezTo>
                  <a:cubicBezTo>
                    <a:pt x="17187" y="3570"/>
                    <a:pt x="16258" y="2400"/>
                    <a:pt x="14671" y="1582"/>
                  </a:cubicBezTo>
                  <a:cubicBezTo>
                    <a:pt x="13084" y="763"/>
                    <a:pt x="10839" y="295"/>
                    <a:pt x="9290" y="100"/>
                  </a:cubicBezTo>
                  <a:cubicBezTo>
                    <a:pt x="7742" y="-95"/>
                    <a:pt x="6890" y="-17"/>
                    <a:pt x="6039" y="451"/>
                  </a:cubicBezTo>
                  <a:cubicBezTo>
                    <a:pt x="5187" y="919"/>
                    <a:pt x="4335" y="1776"/>
                    <a:pt x="3561" y="3141"/>
                  </a:cubicBezTo>
                  <a:cubicBezTo>
                    <a:pt x="2787" y="4506"/>
                    <a:pt x="2090" y="6377"/>
                    <a:pt x="1935" y="8444"/>
                  </a:cubicBezTo>
                  <a:cubicBezTo>
                    <a:pt x="1781" y="10510"/>
                    <a:pt x="2168" y="12771"/>
                    <a:pt x="2942" y="14799"/>
                  </a:cubicBezTo>
                  <a:cubicBezTo>
                    <a:pt x="3716" y="16826"/>
                    <a:pt x="4877" y="18620"/>
                    <a:pt x="6697" y="19789"/>
                  </a:cubicBezTo>
                  <a:cubicBezTo>
                    <a:pt x="8516" y="20959"/>
                    <a:pt x="10994" y="21505"/>
                    <a:pt x="13432" y="21076"/>
                  </a:cubicBezTo>
                  <a:cubicBezTo>
                    <a:pt x="15871" y="20647"/>
                    <a:pt x="18271" y="19244"/>
                    <a:pt x="19626" y="18308"/>
                  </a:cubicBezTo>
                  <a:cubicBezTo>
                    <a:pt x="20981" y="17372"/>
                    <a:pt x="21290" y="16904"/>
                    <a:pt x="21600" y="16436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76" name="Line"/>
            <p:cNvSpPr/>
            <p:nvPr/>
          </p:nvSpPr>
          <p:spPr>
            <a:xfrm>
              <a:off x="1766385" y="188210"/>
              <a:ext cx="244344" cy="291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01" extrusionOk="0">
                  <a:moveTo>
                    <a:pt x="0" y="5603"/>
                  </a:moveTo>
                  <a:cubicBezTo>
                    <a:pt x="486" y="8039"/>
                    <a:pt x="973" y="10475"/>
                    <a:pt x="1703" y="12627"/>
                  </a:cubicBezTo>
                  <a:cubicBezTo>
                    <a:pt x="2432" y="14779"/>
                    <a:pt x="3405" y="16647"/>
                    <a:pt x="3941" y="17824"/>
                  </a:cubicBezTo>
                  <a:cubicBezTo>
                    <a:pt x="4476" y="19001"/>
                    <a:pt x="4573" y="19489"/>
                    <a:pt x="4670" y="19976"/>
                  </a:cubicBezTo>
                  <a:cubicBezTo>
                    <a:pt x="4768" y="20463"/>
                    <a:pt x="4865" y="20950"/>
                    <a:pt x="4670" y="21235"/>
                  </a:cubicBezTo>
                  <a:cubicBezTo>
                    <a:pt x="4476" y="21519"/>
                    <a:pt x="3989" y="21600"/>
                    <a:pt x="3600" y="21356"/>
                  </a:cubicBezTo>
                  <a:cubicBezTo>
                    <a:pt x="3211" y="21113"/>
                    <a:pt x="2919" y="20544"/>
                    <a:pt x="2676" y="19205"/>
                  </a:cubicBezTo>
                  <a:cubicBezTo>
                    <a:pt x="2432" y="17865"/>
                    <a:pt x="2238" y="15753"/>
                    <a:pt x="2043" y="13277"/>
                  </a:cubicBezTo>
                  <a:cubicBezTo>
                    <a:pt x="1849" y="10800"/>
                    <a:pt x="1654" y="7958"/>
                    <a:pt x="2189" y="5847"/>
                  </a:cubicBezTo>
                  <a:cubicBezTo>
                    <a:pt x="2724" y="3735"/>
                    <a:pt x="3989" y="2355"/>
                    <a:pt x="6032" y="1502"/>
                  </a:cubicBezTo>
                  <a:cubicBezTo>
                    <a:pt x="8076" y="650"/>
                    <a:pt x="10897" y="325"/>
                    <a:pt x="13622" y="162"/>
                  </a:cubicBezTo>
                  <a:cubicBezTo>
                    <a:pt x="16346" y="0"/>
                    <a:pt x="18973" y="0"/>
                    <a:pt x="21600" y="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77" name="Line"/>
            <p:cNvSpPr/>
            <p:nvPr/>
          </p:nvSpPr>
          <p:spPr>
            <a:xfrm>
              <a:off x="2444025" y="134600"/>
              <a:ext cx="295311" cy="3634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7" h="21485" extrusionOk="0">
                  <a:moveTo>
                    <a:pt x="15432" y="46"/>
                  </a:moveTo>
                  <a:cubicBezTo>
                    <a:pt x="13367" y="-19"/>
                    <a:pt x="11302" y="-84"/>
                    <a:pt x="8999" y="371"/>
                  </a:cubicBezTo>
                  <a:cubicBezTo>
                    <a:pt x="6696" y="827"/>
                    <a:pt x="4155" y="1803"/>
                    <a:pt x="2567" y="2779"/>
                  </a:cubicBezTo>
                  <a:cubicBezTo>
                    <a:pt x="979" y="3755"/>
                    <a:pt x="343" y="4730"/>
                    <a:pt x="105" y="5381"/>
                  </a:cubicBezTo>
                  <a:cubicBezTo>
                    <a:pt x="-133" y="6032"/>
                    <a:pt x="26" y="6357"/>
                    <a:pt x="661" y="6617"/>
                  </a:cubicBezTo>
                  <a:cubicBezTo>
                    <a:pt x="1296" y="6877"/>
                    <a:pt x="2408" y="7073"/>
                    <a:pt x="4195" y="7365"/>
                  </a:cubicBezTo>
                  <a:cubicBezTo>
                    <a:pt x="5982" y="7658"/>
                    <a:pt x="8443" y="8049"/>
                    <a:pt x="11064" y="8732"/>
                  </a:cubicBezTo>
                  <a:cubicBezTo>
                    <a:pt x="13685" y="9415"/>
                    <a:pt x="16464" y="10391"/>
                    <a:pt x="18251" y="11269"/>
                  </a:cubicBezTo>
                  <a:cubicBezTo>
                    <a:pt x="20038" y="12147"/>
                    <a:pt x="20832" y="12928"/>
                    <a:pt x="21149" y="13969"/>
                  </a:cubicBezTo>
                  <a:cubicBezTo>
                    <a:pt x="21467" y="15010"/>
                    <a:pt x="21308" y="16311"/>
                    <a:pt x="20633" y="17450"/>
                  </a:cubicBezTo>
                  <a:cubicBezTo>
                    <a:pt x="19958" y="18588"/>
                    <a:pt x="18767" y="19564"/>
                    <a:pt x="16941" y="20280"/>
                  </a:cubicBezTo>
                  <a:cubicBezTo>
                    <a:pt x="15114" y="20996"/>
                    <a:pt x="12652" y="21451"/>
                    <a:pt x="10508" y="21483"/>
                  </a:cubicBezTo>
                  <a:cubicBezTo>
                    <a:pt x="8364" y="21516"/>
                    <a:pt x="6538" y="21126"/>
                    <a:pt x="5068" y="20670"/>
                  </a:cubicBezTo>
                  <a:cubicBezTo>
                    <a:pt x="3599" y="20215"/>
                    <a:pt x="2488" y="19694"/>
                    <a:pt x="2051" y="18979"/>
                  </a:cubicBezTo>
                  <a:cubicBezTo>
                    <a:pt x="1614" y="18263"/>
                    <a:pt x="1852" y="17352"/>
                    <a:pt x="2091" y="16441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78" name="Line"/>
            <p:cNvSpPr/>
            <p:nvPr/>
          </p:nvSpPr>
          <p:spPr>
            <a:xfrm>
              <a:off x="2791415" y="135379"/>
              <a:ext cx="272631" cy="3118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1" h="21476" extrusionOk="0">
                  <a:moveTo>
                    <a:pt x="1443" y="0"/>
                  </a:moveTo>
                  <a:cubicBezTo>
                    <a:pt x="1788" y="227"/>
                    <a:pt x="2134" y="455"/>
                    <a:pt x="2263" y="796"/>
                  </a:cubicBezTo>
                  <a:cubicBezTo>
                    <a:pt x="2393" y="1137"/>
                    <a:pt x="2307" y="1592"/>
                    <a:pt x="1918" y="2842"/>
                  </a:cubicBezTo>
                  <a:cubicBezTo>
                    <a:pt x="1529" y="4093"/>
                    <a:pt x="838" y="6139"/>
                    <a:pt x="406" y="8223"/>
                  </a:cubicBezTo>
                  <a:cubicBezTo>
                    <a:pt x="-26" y="10307"/>
                    <a:pt x="-199" y="12429"/>
                    <a:pt x="319" y="14514"/>
                  </a:cubicBezTo>
                  <a:cubicBezTo>
                    <a:pt x="838" y="16598"/>
                    <a:pt x="2047" y="18644"/>
                    <a:pt x="3387" y="19895"/>
                  </a:cubicBezTo>
                  <a:cubicBezTo>
                    <a:pt x="4726" y="21145"/>
                    <a:pt x="6195" y="21600"/>
                    <a:pt x="7577" y="21448"/>
                  </a:cubicBezTo>
                  <a:cubicBezTo>
                    <a:pt x="8959" y="21297"/>
                    <a:pt x="10255" y="20539"/>
                    <a:pt x="11724" y="19023"/>
                  </a:cubicBezTo>
                  <a:cubicBezTo>
                    <a:pt x="13193" y="17507"/>
                    <a:pt x="14835" y="15234"/>
                    <a:pt x="15958" y="12960"/>
                  </a:cubicBezTo>
                  <a:cubicBezTo>
                    <a:pt x="17081" y="10686"/>
                    <a:pt x="17686" y="8413"/>
                    <a:pt x="17988" y="6594"/>
                  </a:cubicBezTo>
                  <a:cubicBezTo>
                    <a:pt x="18291" y="4775"/>
                    <a:pt x="18291" y="3411"/>
                    <a:pt x="18291" y="2539"/>
                  </a:cubicBezTo>
                  <a:cubicBezTo>
                    <a:pt x="18291" y="1667"/>
                    <a:pt x="18291" y="1288"/>
                    <a:pt x="18118" y="1326"/>
                  </a:cubicBezTo>
                  <a:cubicBezTo>
                    <a:pt x="17945" y="1364"/>
                    <a:pt x="17599" y="1819"/>
                    <a:pt x="17513" y="2804"/>
                  </a:cubicBezTo>
                  <a:cubicBezTo>
                    <a:pt x="17427" y="3789"/>
                    <a:pt x="17599" y="5305"/>
                    <a:pt x="17902" y="7011"/>
                  </a:cubicBezTo>
                  <a:cubicBezTo>
                    <a:pt x="18204" y="8716"/>
                    <a:pt x="18636" y="10611"/>
                    <a:pt x="19068" y="12505"/>
                  </a:cubicBezTo>
                  <a:cubicBezTo>
                    <a:pt x="19500" y="14400"/>
                    <a:pt x="19932" y="16295"/>
                    <a:pt x="20148" y="17469"/>
                  </a:cubicBezTo>
                  <a:cubicBezTo>
                    <a:pt x="20364" y="18644"/>
                    <a:pt x="20364" y="19099"/>
                    <a:pt x="20364" y="19516"/>
                  </a:cubicBezTo>
                  <a:cubicBezTo>
                    <a:pt x="20364" y="19933"/>
                    <a:pt x="20364" y="20312"/>
                    <a:pt x="20537" y="20312"/>
                  </a:cubicBezTo>
                  <a:cubicBezTo>
                    <a:pt x="20710" y="20312"/>
                    <a:pt x="21055" y="19933"/>
                    <a:pt x="21401" y="19554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79" name="Line"/>
            <p:cNvSpPr/>
            <p:nvPr/>
          </p:nvSpPr>
          <p:spPr>
            <a:xfrm>
              <a:off x="3189518" y="162895"/>
              <a:ext cx="303779" cy="269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23" extrusionOk="0">
                  <a:moveTo>
                    <a:pt x="0" y="966"/>
                  </a:moveTo>
                  <a:cubicBezTo>
                    <a:pt x="78" y="4302"/>
                    <a:pt x="157" y="7639"/>
                    <a:pt x="274" y="10668"/>
                  </a:cubicBezTo>
                  <a:cubicBezTo>
                    <a:pt x="391" y="13698"/>
                    <a:pt x="548" y="16420"/>
                    <a:pt x="665" y="18044"/>
                  </a:cubicBezTo>
                  <a:cubicBezTo>
                    <a:pt x="783" y="19668"/>
                    <a:pt x="861" y="20195"/>
                    <a:pt x="939" y="20678"/>
                  </a:cubicBezTo>
                  <a:cubicBezTo>
                    <a:pt x="1017" y="21161"/>
                    <a:pt x="1096" y="21600"/>
                    <a:pt x="1213" y="21512"/>
                  </a:cubicBezTo>
                  <a:cubicBezTo>
                    <a:pt x="1330" y="21424"/>
                    <a:pt x="1487" y="20810"/>
                    <a:pt x="1643" y="19449"/>
                  </a:cubicBezTo>
                  <a:cubicBezTo>
                    <a:pt x="1800" y="18088"/>
                    <a:pt x="1957" y="15980"/>
                    <a:pt x="2270" y="13259"/>
                  </a:cubicBezTo>
                  <a:cubicBezTo>
                    <a:pt x="2583" y="10537"/>
                    <a:pt x="3052" y="7200"/>
                    <a:pt x="3757" y="5005"/>
                  </a:cubicBezTo>
                  <a:cubicBezTo>
                    <a:pt x="4461" y="2810"/>
                    <a:pt x="5400" y="1756"/>
                    <a:pt x="7122" y="1054"/>
                  </a:cubicBezTo>
                  <a:cubicBezTo>
                    <a:pt x="8843" y="351"/>
                    <a:pt x="11348" y="0"/>
                    <a:pt x="13891" y="0"/>
                  </a:cubicBezTo>
                  <a:cubicBezTo>
                    <a:pt x="16435" y="0"/>
                    <a:pt x="19017" y="351"/>
                    <a:pt x="21600" y="702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80" name="Line"/>
            <p:cNvSpPr/>
            <p:nvPr/>
          </p:nvSpPr>
          <p:spPr>
            <a:xfrm>
              <a:off x="623915" y="660386"/>
              <a:ext cx="92454" cy="384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22" extrusionOk="0">
                  <a:moveTo>
                    <a:pt x="0" y="0"/>
                  </a:moveTo>
                  <a:cubicBezTo>
                    <a:pt x="1029" y="2215"/>
                    <a:pt x="2057" y="4431"/>
                    <a:pt x="3600" y="6492"/>
                  </a:cubicBezTo>
                  <a:cubicBezTo>
                    <a:pt x="5143" y="8554"/>
                    <a:pt x="7200" y="10462"/>
                    <a:pt x="9128" y="12431"/>
                  </a:cubicBezTo>
                  <a:cubicBezTo>
                    <a:pt x="11057" y="14400"/>
                    <a:pt x="12857" y="16431"/>
                    <a:pt x="14014" y="17846"/>
                  </a:cubicBezTo>
                  <a:cubicBezTo>
                    <a:pt x="15171" y="19262"/>
                    <a:pt x="15686" y="20062"/>
                    <a:pt x="16329" y="20646"/>
                  </a:cubicBezTo>
                  <a:cubicBezTo>
                    <a:pt x="16971" y="21231"/>
                    <a:pt x="17743" y="21600"/>
                    <a:pt x="18643" y="21508"/>
                  </a:cubicBezTo>
                  <a:cubicBezTo>
                    <a:pt x="19543" y="21415"/>
                    <a:pt x="20571" y="20862"/>
                    <a:pt x="21600" y="20308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81" name="Line"/>
            <p:cNvSpPr/>
            <p:nvPr/>
          </p:nvSpPr>
          <p:spPr>
            <a:xfrm>
              <a:off x="842943" y="754896"/>
              <a:ext cx="210035" cy="2887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226" extrusionOk="0">
                  <a:moveTo>
                    <a:pt x="19800" y="6887"/>
                  </a:moveTo>
                  <a:cubicBezTo>
                    <a:pt x="20137" y="5836"/>
                    <a:pt x="20475" y="4784"/>
                    <a:pt x="19856" y="3692"/>
                  </a:cubicBezTo>
                  <a:cubicBezTo>
                    <a:pt x="19237" y="2600"/>
                    <a:pt x="17662" y="1467"/>
                    <a:pt x="16031" y="779"/>
                  </a:cubicBezTo>
                  <a:cubicBezTo>
                    <a:pt x="14400" y="92"/>
                    <a:pt x="12713" y="-151"/>
                    <a:pt x="11025" y="92"/>
                  </a:cubicBezTo>
                  <a:cubicBezTo>
                    <a:pt x="9337" y="334"/>
                    <a:pt x="7650" y="1062"/>
                    <a:pt x="5962" y="2033"/>
                  </a:cubicBezTo>
                  <a:cubicBezTo>
                    <a:pt x="4275" y="3004"/>
                    <a:pt x="2587" y="4218"/>
                    <a:pt x="1519" y="5916"/>
                  </a:cubicBezTo>
                  <a:cubicBezTo>
                    <a:pt x="450" y="7615"/>
                    <a:pt x="0" y="9800"/>
                    <a:pt x="0" y="11984"/>
                  </a:cubicBezTo>
                  <a:cubicBezTo>
                    <a:pt x="0" y="14168"/>
                    <a:pt x="450" y="16352"/>
                    <a:pt x="1687" y="18011"/>
                  </a:cubicBezTo>
                  <a:cubicBezTo>
                    <a:pt x="2925" y="19669"/>
                    <a:pt x="4950" y="20802"/>
                    <a:pt x="7200" y="21125"/>
                  </a:cubicBezTo>
                  <a:cubicBezTo>
                    <a:pt x="9450" y="21449"/>
                    <a:pt x="11925" y="20964"/>
                    <a:pt x="14062" y="20033"/>
                  </a:cubicBezTo>
                  <a:cubicBezTo>
                    <a:pt x="16200" y="19103"/>
                    <a:pt x="18000" y="17728"/>
                    <a:pt x="19237" y="15827"/>
                  </a:cubicBezTo>
                  <a:cubicBezTo>
                    <a:pt x="20475" y="13925"/>
                    <a:pt x="21150" y="11498"/>
                    <a:pt x="21375" y="10002"/>
                  </a:cubicBezTo>
                  <a:cubicBezTo>
                    <a:pt x="21600" y="8505"/>
                    <a:pt x="21375" y="7939"/>
                    <a:pt x="21150" y="7373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82" name="Line"/>
            <p:cNvSpPr/>
            <p:nvPr/>
          </p:nvSpPr>
          <p:spPr>
            <a:xfrm>
              <a:off x="1039958" y="815578"/>
              <a:ext cx="39625" cy="2245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200" y="2965"/>
                    <a:pt x="2400" y="5929"/>
                    <a:pt x="4500" y="8894"/>
                  </a:cubicBezTo>
                  <a:cubicBezTo>
                    <a:pt x="6600" y="11859"/>
                    <a:pt x="9600" y="14824"/>
                    <a:pt x="12600" y="16941"/>
                  </a:cubicBezTo>
                  <a:cubicBezTo>
                    <a:pt x="15600" y="19059"/>
                    <a:pt x="18600" y="20329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83" name="Line"/>
            <p:cNvSpPr/>
            <p:nvPr/>
          </p:nvSpPr>
          <p:spPr>
            <a:xfrm>
              <a:off x="1512135" y="633971"/>
              <a:ext cx="85852" cy="3962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215" y="1080"/>
                    <a:pt x="4431" y="2160"/>
                    <a:pt x="6508" y="3870"/>
                  </a:cubicBezTo>
                  <a:cubicBezTo>
                    <a:pt x="8585" y="5580"/>
                    <a:pt x="10523" y="7920"/>
                    <a:pt x="12461" y="10110"/>
                  </a:cubicBezTo>
                  <a:cubicBezTo>
                    <a:pt x="14400" y="12300"/>
                    <a:pt x="16338" y="14340"/>
                    <a:pt x="17861" y="16230"/>
                  </a:cubicBezTo>
                  <a:cubicBezTo>
                    <a:pt x="19384" y="18120"/>
                    <a:pt x="20492" y="19860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84" name="Line"/>
            <p:cNvSpPr/>
            <p:nvPr/>
          </p:nvSpPr>
          <p:spPr>
            <a:xfrm>
              <a:off x="1485720" y="838398"/>
              <a:ext cx="171702" cy="10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015" extrusionOk="0">
                  <a:moveTo>
                    <a:pt x="0" y="7056"/>
                  </a:moveTo>
                  <a:cubicBezTo>
                    <a:pt x="2631" y="2735"/>
                    <a:pt x="5262" y="-1585"/>
                    <a:pt x="8862" y="575"/>
                  </a:cubicBezTo>
                  <a:cubicBezTo>
                    <a:pt x="12462" y="2735"/>
                    <a:pt x="17031" y="11375"/>
                    <a:pt x="21600" y="20015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85" name="Line"/>
            <p:cNvSpPr/>
            <p:nvPr/>
          </p:nvSpPr>
          <p:spPr>
            <a:xfrm>
              <a:off x="1753176" y="713217"/>
              <a:ext cx="211325" cy="309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64" extrusionOk="0">
                  <a:moveTo>
                    <a:pt x="0" y="8272"/>
                  </a:moveTo>
                  <a:cubicBezTo>
                    <a:pt x="675" y="10340"/>
                    <a:pt x="1350" y="12409"/>
                    <a:pt x="2137" y="14438"/>
                  </a:cubicBezTo>
                  <a:cubicBezTo>
                    <a:pt x="2925" y="16468"/>
                    <a:pt x="3825" y="18460"/>
                    <a:pt x="4219" y="19723"/>
                  </a:cubicBezTo>
                  <a:cubicBezTo>
                    <a:pt x="4612" y="20987"/>
                    <a:pt x="4500" y="21523"/>
                    <a:pt x="4387" y="21562"/>
                  </a:cubicBezTo>
                  <a:cubicBezTo>
                    <a:pt x="4275" y="21600"/>
                    <a:pt x="4163" y="21140"/>
                    <a:pt x="3825" y="19685"/>
                  </a:cubicBezTo>
                  <a:cubicBezTo>
                    <a:pt x="3488" y="18230"/>
                    <a:pt x="2925" y="15779"/>
                    <a:pt x="2587" y="13557"/>
                  </a:cubicBezTo>
                  <a:cubicBezTo>
                    <a:pt x="2250" y="11336"/>
                    <a:pt x="2137" y="9345"/>
                    <a:pt x="3037" y="7545"/>
                  </a:cubicBezTo>
                  <a:cubicBezTo>
                    <a:pt x="3937" y="5745"/>
                    <a:pt x="5850" y="4136"/>
                    <a:pt x="8550" y="2987"/>
                  </a:cubicBezTo>
                  <a:cubicBezTo>
                    <a:pt x="11250" y="1838"/>
                    <a:pt x="14738" y="1149"/>
                    <a:pt x="17044" y="728"/>
                  </a:cubicBezTo>
                  <a:cubicBezTo>
                    <a:pt x="19350" y="306"/>
                    <a:pt x="20475" y="153"/>
                    <a:pt x="21600" y="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86" name="Line"/>
            <p:cNvSpPr/>
            <p:nvPr/>
          </p:nvSpPr>
          <p:spPr>
            <a:xfrm>
              <a:off x="2017063" y="721062"/>
              <a:ext cx="224800" cy="315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6" h="21479" extrusionOk="0">
                  <a:moveTo>
                    <a:pt x="18585" y="3065"/>
                  </a:moveTo>
                  <a:cubicBezTo>
                    <a:pt x="18166" y="2390"/>
                    <a:pt x="17746" y="1715"/>
                    <a:pt x="16960" y="1153"/>
                  </a:cubicBezTo>
                  <a:cubicBezTo>
                    <a:pt x="16173" y="590"/>
                    <a:pt x="15020" y="140"/>
                    <a:pt x="13447" y="28"/>
                  </a:cubicBezTo>
                  <a:cubicBezTo>
                    <a:pt x="11874" y="-85"/>
                    <a:pt x="9882" y="140"/>
                    <a:pt x="8100" y="740"/>
                  </a:cubicBezTo>
                  <a:cubicBezTo>
                    <a:pt x="6317" y="1340"/>
                    <a:pt x="4744" y="2315"/>
                    <a:pt x="3434" y="3815"/>
                  </a:cubicBezTo>
                  <a:cubicBezTo>
                    <a:pt x="2123" y="5315"/>
                    <a:pt x="1074" y="7340"/>
                    <a:pt x="498" y="9140"/>
                  </a:cubicBezTo>
                  <a:cubicBezTo>
                    <a:pt x="-79" y="10940"/>
                    <a:pt x="-184" y="12515"/>
                    <a:pt x="340" y="14278"/>
                  </a:cubicBezTo>
                  <a:cubicBezTo>
                    <a:pt x="865" y="16040"/>
                    <a:pt x="2018" y="17990"/>
                    <a:pt x="3591" y="19340"/>
                  </a:cubicBezTo>
                  <a:cubicBezTo>
                    <a:pt x="5164" y="20690"/>
                    <a:pt x="7156" y="21440"/>
                    <a:pt x="9463" y="21477"/>
                  </a:cubicBezTo>
                  <a:cubicBezTo>
                    <a:pt x="11769" y="21515"/>
                    <a:pt x="14391" y="20840"/>
                    <a:pt x="16435" y="19602"/>
                  </a:cubicBezTo>
                  <a:cubicBezTo>
                    <a:pt x="18480" y="18365"/>
                    <a:pt x="19948" y="16565"/>
                    <a:pt x="21416" y="14765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87" name="Line"/>
            <p:cNvSpPr/>
            <p:nvPr/>
          </p:nvSpPr>
          <p:spPr>
            <a:xfrm>
              <a:off x="2218749" y="782558"/>
              <a:ext cx="56134" cy="2476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424" y="1920"/>
                    <a:pt x="847" y="3840"/>
                    <a:pt x="2541" y="6144"/>
                  </a:cubicBezTo>
                  <a:cubicBezTo>
                    <a:pt x="4235" y="8448"/>
                    <a:pt x="7200" y="11136"/>
                    <a:pt x="10588" y="13776"/>
                  </a:cubicBezTo>
                  <a:cubicBezTo>
                    <a:pt x="13976" y="16416"/>
                    <a:pt x="17788" y="19008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88" name="Line"/>
            <p:cNvSpPr/>
            <p:nvPr/>
          </p:nvSpPr>
          <p:spPr>
            <a:xfrm>
              <a:off x="2314505" y="758677"/>
              <a:ext cx="488648" cy="294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0" h="21274" extrusionOk="0">
                  <a:moveTo>
                    <a:pt x="0" y="2438"/>
                  </a:moveTo>
                  <a:cubicBezTo>
                    <a:pt x="437" y="4503"/>
                    <a:pt x="874" y="6568"/>
                    <a:pt x="1359" y="8950"/>
                  </a:cubicBezTo>
                  <a:cubicBezTo>
                    <a:pt x="1845" y="11332"/>
                    <a:pt x="2378" y="14032"/>
                    <a:pt x="2694" y="15700"/>
                  </a:cubicBezTo>
                  <a:cubicBezTo>
                    <a:pt x="3009" y="17368"/>
                    <a:pt x="3107" y="18003"/>
                    <a:pt x="3204" y="18876"/>
                  </a:cubicBezTo>
                  <a:cubicBezTo>
                    <a:pt x="3301" y="19750"/>
                    <a:pt x="3398" y="20862"/>
                    <a:pt x="3446" y="21179"/>
                  </a:cubicBezTo>
                  <a:cubicBezTo>
                    <a:pt x="3495" y="21497"/>
                    <a:pt x="3495" y="21021"/>
                    <a:pt x="3398" y="19671"/>
                  </a:cubicBezTo>
                  <a:cubicBezTo>
                    <a:pt x="3301" y="18321"/>
                    <a:pt x="3107" y="16097"/>
                    <a:pt x="2888" y="13437"/>
                  </a:cubicBezTo>
                  <a:cubicBezTo>
                    <a:pt x="2670" y="10776"/>
                    <a:pt x="2427" y="7679"/>
                    <a:pt x="2378" y="5694"/>
                  </a:cubicBezTo>
                  <a:cubicBezTo>
                    <a:pt x="2330" y="3709"/>
                    <a:pt x="2476" y="2835"/>
                    <a:pt x="2815" y="2240"/>
                  </a:cubicBezTo>
                  <a:cubicBezTo>
                    <a:pt x="3155" y="1644"/>
                    <a:pt x="3689" y="1326"/>
                    <a:pt x="4514" y="1565"/>
                  </a:cubicBezTo>
                  <a:cubicBezTo>
                    <a:pt x="5339" y="1803"/>
                    <a:pt x="6456" y="2597"/>
                    <a:pt x="7451" y="4146"/>
                  </a:cubicBezTo>
                  <a:cubicBezTo>
                    <a:pt x="8446" y="5694"/>
                    <a:pt x="9320" y="7997"/>
                    <a:pt x="9926" y="10340"/>
                  </a:cubicBezTo>
                  <a:cubicBezTo>
                    <a:pt x="10533" y="12682"/>
                    <a:pt x="10873" y="15065"/>
                    <a:pt x="11091" y="16613"/>
                  </a:cubicBezTo>
                  <a:cubicBezTo>
                    <a:pt x="11310" y="18162"/>
                    <a:pt x="11407" y="18876"/>
                    <a:pt x="11407" y="18876"/>
                  </a:cubicBezTo>
                  <a:cubicBezTo>
                    <a:pt x="11407" y="18876"/>
                    <a:pt x="11310" y="18162"/>
                    <a:pt x="11237" y="16335"/>
                  </a:cubicBezTo>
                  <a:cubicBezTo>
                    <a:pt x="11164" y="14509"/>
                    <a:pt x="11116" y="11571"/>
                    <a:pt x="11164" y="8950"/>
                  </a:cubicBezTo>
                  <a:cubicBezTo>
                    <a:pt x="11213" y="6329"/>
                    <a:pt x="11358" y="4026"/>
                    <a:pt x="11674" y="2478"/>
                  </a:cubicBezTo>
                  <a:cubicBezTo>
                    <a:pt x="11989" y="929"/>
                    <a:pt x="12475" y="135"/>
                    <a:pt x="13251" y="16"/>
                  </a:cubicBezTo>
                  <a:cubicBezTo>
                    <a:pt x="14028" y="-103"/>
                    <a:pt x="15096" y="453"/>
                    <a:pt x="16188" y="1763"/>
                  </a:cubicBezTo>
                  <a:cubicBezTo>
                    <a:pt x="17280" y="3073"/>
                    <a:pt x="18396" y="5138"/>
                    <a:pt x="19270" y="7322"/>
                  </a:cubicBezTo>
                  <a:cubicBezTo>
                    <a:pt x="20144" y="9506"/>
                    <a:pt x="20775" y="11809"/>
                    <a:pt x="21139" y="13715"/>
                  </a:cubicBezTo>
                  <a:cubicBezTo>
                    <a:pt x="21503" y="15621"/>
                    <a:pt x="21600" y="17129"/>
                    <a:pt x="21527" y="18241"/>
                  </a:cubicBezTo>
                  <a:cubicBezTo>
                    <a:pt x="21454" y="19353"/>
                    <a:pt x="21212" y="20068"/>
                    <a:pt x="20969" y="20782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89" name="Line"/>
            <p:cNvSpPr/>
            <p:nvPr/>
          </p:nvSpPr>
          <p:spPr>
            <a:xfrm>
              <a:off x="2856023" y="832087"/>
              <a:ext cx="69341" cy="3500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400" y="1834"/>
                    <a:pt x="4800" y="3668"/>
                    <a:pt x="7543" y="5740"/>
                  </a:cubicBezTo>
                  <a:cubicBezTo>
                    <a:pt x="10286" y="7811"/>
                    <a:pt x="13372" y="10121"/>
                    <a:pt x="15429" y="12396"/>
                  </a:cubicBezTo>
                  <a:cubicBezTo>
                    <a:pt x="17486" y="14672"/>
                    <a:pt x="18514" y="16913"/>
                    <a:pt x="19371" y="18442"/>
                  </a:cubicBezTo>
                  <a:cubicBezTo>
                    <a:pt x="20228" y="19970"/>
                    <a:pt x="20914" y="20785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90" name="Line"/>
            <p:cNvSpPr/>
            <p:nvPr/>
          </p:nvSpPr>
          <p:spPr>
            <a:xfrm>
              <a:off x="2839220" y="802559"/>
              <a:ext cx="284987" cy="264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7" h="21153" extrusionOk="0">
                  <a:moveTo>
                    <a:pt x="269" y="5011"/>
                  </a:moveTo>
                  <a:cubicBezTo>
                    <a:pt x="104" y="4393"/>
                    <a:pt x="-61" y="3776"/>
                    <a:pt x="21" y="3336"/>
                  </a:cubicBezTo>
                  <a:cubicBezTo>
                    <a:pt x="104" y="2895"/>
                    <a:pt x="434" y="2630"/>
                    <a:pt x="1423" y="2101"/>
                  </a:cubicBezTo>
                  <a:cubicBezTo>
                    <a:pt x="2412" y="1572"/>
                    <a:pt x="4061" y="779"/>
                    <a:pt x="5957" y="338"/>
                  </a:cubicBezTo>
                  <a:cubicBezTo>
                    <a:pt x="7853" y="-103"/>
                    <a:pt x="9997" y="-191"/>
                    <a:pt x="12223" y="558"/>
                  </a:cubicBezTo>
                  <a:cubicBezTo>
                    <a:pt x="14449" y="1308"/>
                    <a:pt x="16757" y="2895"/>
                    <a:pt x="18365" y="4702"/>
                  </a:cubicBezTo>
                  <a:cubicBezTo>
                    <a:pt x="19973" y="6509"/>
                    <a:pt x="20879" y="8537"/>
                    <a:pt x="21209" y="10565"/>
                  </a:cubicBezTo>
                  <a:cubicBezTo>
                    <a:pt x="21539" y="12593"/>
                    <a:pt x="21292" y="14620"/>
                    <a:pt x="20261" y="16340"/>
                  </a:cubicBezTo>
                  <a:cubicBezTo>
                    <a:pt x="19231" y="18059"/>
                    <a:pt x="17417" y="19469"/>
                    <a:pt x="15768" y="20307"/>
                  </a:cubicBezTo>
                  <a:cubicBezTo>
                    <a:pt x="14119" y="21145"/>
                    <a:pt x="12635" y="21409"/>
                    <a:pt x="11399" y="20880"/>
                  </a:cubicBezTo>
                  <a:cubicBezTo>
                    <a:pt x="10162" y="20351"/>
                    <a:pt x="9173" y="19029"/>
                    <a:pt x="8183" y="17706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91" name="Line"/>
            <p:cNvSpPr/>
            <p:nvPr/>
          </p:nvSpPr>
          <p:spPr>
            <a:xfrm>
              <a:off x="3124882" y="772652"/>
              <a:ext cx="238909" cy="271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5" h="21521" extrusionOk="0">
                  <a:moveTo>
                    <a:pt x="10431" y="261"/>
                  </a:moveTo>
                  <a:cubicBezTo>
                    <a:pt x="9258" y="523"/>
                    <a:pt x="8085" y="784"/>
                    <a:pt x="6521" y="1829"/>
                  </a:cubicBezTo>
                  <a:cubicBezTo>
                    <a:pt x="4957" y="2874"/>
                    <a:pt x="3003" y="4703"/>
                    <a:pt x="1732" y="6968"/>
                  </a:cubicBezTo>
                  <a:cubicBezTo>
                    <a:pt x="461" y="9232"/>
                    <a:pt x="-125" y="11932"/>
                    <a:pt x="22" y="14153"/>
                  </a:cubicBezTo>
                  <a:cubicBezTo>
                    <a:pt x="168" y="16374"/>
                    <a:pt x="1048" y="18116"/>
                    <a:pt x="2612" y="19379"/>
                  </a:cubicBezTo>
                  <a:cubicBezTo>
                    <a:pt x="4175" y="20642"/>
                    <a:pt x="6423" y="21426"/>
                    <a:pt x="8769" y="21513"/>
                  </a:cubicBezTo>
                  <a:cubicBezTo>
                    <a:pt x="11115" y="21600"/>
                    <a:pt x="13558" y="20990"/>
                    <a:pt x="15562" y="20119"/>
                  </a:cubicBezTo>
                  <a:cubicBezTo>
                    <a:pt x="17565" y="19248"/>
                    <a:pt x="19129" y="18116"/>
                    <a:pt x="20107" y="16679"/>
                  </a:cubicBezTo>
                  <a:cubicBezTo>
                    <a:pt x="21084" y="15242"/>
                    <a:pt x="21475" y="13500"/>
                    <a:pt x="21035" y="11410"/>
                  </a:cubicBezTo>
                  <a:cubicBezTo>
                    <a:pt x="20595" y="9319"/>
                    <a:pt x="19325" y="6881"/>
                    <a:pt x="17908" y="5139"/>
                  </a:cubicBezTo>
                  <a:cubicBezTo>
                    <a:pt x="16490" y="3397"/>
                    <a:pt x="14927" y="2352"/>
                    <a:pt x="13314" y="1611"/>
                  </a:cubicBezTo>
                  <a:cubicBezTo>
                    <a:pt x="11701" y="871"/>
                    <a:pt x="10040" y="435"/>
                    <a:pt x="8378" y="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92" name="Line"/>
            <p:cNvSpPr/>
            <p:nvPr/>
          </p:nvSpPr>
          <p:spPr>
            <a:xfrm>
              <a:off x="3404144" y="607555"/>
              <a:ext cx="85851" cy="4408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5" extrusionOk="0">
                  <a:moveTo>
                    <a:pt x="0" y="0"/>
                  </a:moveTo>
                  <a:cubicBezTo>
                    <a:pt x="554" y="808"/>
                    <a:pt x="1108" y="1616"/>
                    <a:pt x="2631" y="3016"/>
                  </a:cubicBezTo>
                  <a:cubicBezTo>
                    <a:pt x="4154" y="4417"/>
                    <a:pt x="6646" y="6410"/>
                    <a:pt x="8308" y="8241"/>
                  </a:cubicBezTo>
                  <a:cubicBezTo>
                    <a:pt x="9969" y="10073"/>
                    <a:pt x="10800" y="11743"/>
                    <a:pt x="11908" y="13466"/>
                  </a:cubicBezTo>
                  <a:cubicBezTo>
                    <a:pt x="13016" y="15190"/>
                    <a:pt x="14400" y="16968"/>
                    <a:pt x="15508" y="18260"/>
                  </a:cubicBezTo>
                  <a:cubicBezTo>
                    <a:pt x="16616" y="19553"/>
                    <a:pt x="17446" y="20361"/>
                    <a:pt x="18277" y="20873"/>
                  </a:cubicBezTo>
                  <a:cubicBezTo>
                    <a:pt x="19108" y="21385"/>
                    <a:pt x="19939" y="21600"/>
                    <a:pt x="20492" y="21573"/>
                  </a:cubicBezTo>
                  <a:cubicBezTo>
                    <a:pt x="21046" y="21546"/>
                    <a:pt x="21323" y="21277"/>
                    <a:pt x="21600" y="21008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93" name="Line"/>
            <p:cNvSpPr/>
            <p:nvPr/>
          </p:nvSpPr>
          <p:spPr>
            <a:xfrm>
              <a:off x="3569240" y="805672"/>
              <a:ext cx="56134" cy="2212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812" y="3116"/>
                    <a:pt x="7624" y="6233"/>
                    <a:pt x="11224" y="9833"/>
                  </a:cubicBezTo>
                  <a:cubicBezTo>
                    <a:pt x="14824" y="13433"/>
                    <a:pt x="18212" y="17516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94" name="Line"/>
            <p:cNvSpPr/>
            <p:nvPr/>
          </p:nvSpPr>
          <p:spPr>
            <a:xfrm>
              <a:off x="3615469" y="683500"/>
              <a:ext cx="3301" cy="1"/>
            </a:xfrm>
            <a:prstGeom prst="ellipse">
              <a:avLst/>
            </a:pr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95" name="Line"/>
            <p:cNvSpPr/>
            <p:nvPr/>
          </p:nvSpPr>
          <p:spPr>
            <a:xfrm>
              <a:off x="3724432" y="694188"/>
              <a:ext cx="283967" cy="3394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20" extrusionOk="0">
                  <a:moveTo>
                    <a:pt x="0" y="2867"/>
                  </a:moveTo>
                  <a:cubicBezTo>
                    <a:pt x="502" y="3562"/>
                    <a:pt x="1005" y="4257"/>
                    <a:pt x="1549" y="5680"/>
                  </a:cubicBezTo>
                  <a:cubicBezTo>
                    <a:pt x="2093" y="7104"/>
                    <a:pt x="2679" y="9257"/>
                    <a:pt x="3181" y="11619"/>
                  </a:cubicBezTo>
                  <a:cubicBezTo>
                    <a:pt x="3684" y="13980"/>
                    <a:pt x="4102" y="16550"/>
                    <a:pt x="4312" y="18043"/>
                  </a:cubicBezTo>
                  <a:cubicBezTo>
                    <a:pt x="4521" y="19536"/>
                    <a:pt x="4521" y="19953"/>
                    <a:pt x="4563" y="20404"/>
                  </a:cubicBezTo>
                  <a:cubicBezTo>
                    <a:pt x="4605" y="20856"/>
                    <a:pt x="4688" y="21342"/>
                    <a:pt x="4730" y="21412"/>
                  </a:cubicBezTo>
                  <a:cubicBezTo>
                    <a:pt x="4772" y="21481"/>
                    <a:pt x="4772" y="21134"/>
                    <a:pt x="4646" y="20022"/>
                  </a:cubicBezTo>
                  <a:cubicBezTo>
                    <a:pt x="4521" y="18911"/>
                    <a:pt x="4270" y="17036"/>
                    <a:pt x="4019" y="14779"/>
                  </a:cubicBezTo>
                  <a:cubicBezTo>
                    <a:pt x="3767" y="12522"/>
                    <a:pt x="3516" y="9882"/>
                    <a:pt x="3558" y="7590"/>
                  </a:cubicBezTo>
                  <a:cubicBezTo>
                    <a:pt x="3600" y="5298"/>
                    <a:pt x="3935" y="3354"/>
                    <a:pt x="4563" y="2103"/>
                  </a:cubicBezTo>
                  <a:cubicBezTo>
                    <a:pt x="5191" y="853"/>
                    <a:pt x="6112" y="298"/>
                    <a:pt x="7409" y="89"/>
                  </a:cubicBezTo>
                  <a:cubicBezTo>
                    <a:pt x="8707" y="-119"/>
                    <a:pt x="10381" y="20"/>
                    <a:pt x="12265" y="680"/>
                  </a:cubicBezTo>
                  <a:cubicBezTo>
                    <a:pt x="14149" y="1340"/>
                    <a:pt x="16242" y="2520"/>
                    <a:pt x="17749" y="4187"/>
                  </a:cubicBezTo>
                  <a:cubicBezTo>
                    <a:pt x="19256" y="5854"/>
                    <a:pt x="20177" y="8007"/>
                    <a:pt x="20721" y="10230"/>
                  </a:cubicBezTo>
                  <a:cubicBezTo>
                    <a:pt x="21265" y="12452"/>
                    <a:pt x="21433" y="14744"/>
                    <a:pt x="21516" y="16307"/>
                  </a:cubicBezTo>
                  <a:cubicBezTo>
                    <a:pt x="21600" y="17869"/>
                    <a:pt x="21600" y="18703"/>
                    <a:pt x="21600" y="19397"/>
                  </a:cubicBezTo>
                  <a:cubicBezTo>
                    <a:pt x="21600" y="20092"/>
                    <a:pt x="21600" y="20648"/>
                    <a:pt x="21600" y="20891"/>
                  </a:cubicBezTo>
                  <a:cubicBezTo>
                    <a:pt x="21600" y="21134"/>
                    <a:pt x="21600" y="21064"/>
                    <a:pt x="21600" y="20995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96" name="Line"/>
            <p:cNvSpPr/>
            <p:nvPr/>
          </p:nvSpPr>
          <p:spPr>
            <a:xfrm>
              <a:off x="4071135" y="676285"/>
              <a:ext cx="330195" cy="352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77" extrusionOk="0">
                  <a:moveTo>
                    <a:pt x="0" y="10837"/>
                  </a:moveTo>
                  <a:cubicBezTo>
                    <a:pt x="1368" y="10504"/>
                    <a:pt x="2736" y="10171"/>
                    <a:pt x="4608" y="10037"/>
                  </a:cubicBezTo>
                  <a:cubicBezTo>
                    <a:pt x="6480" y="9904"/>
                    <a:pt x="8856" y="9971"/>
                    <a:pt x="10548" y="10104"/>
                  </a:cubicBezTo>
                  <a:cubicBezTo>
                    <a:pt x="12240" y="10237"/>
                    <a:pt x="13248" y="10437"/>
                    <a:pt x="13752" y="10304"/>
                  </a:cubicBezTo>
                  <a:cubicBezTo>
                    <a:pt x="14256" y="10171"/>
                    <a:pt x="14256" y="9704"/>
                    <a:pt x="13896" y="8437"/>
                  </a:cubicBezTo>
                  <a:cubicBezTo>
                    <a:pt x="13536" y="7171"/>
                    <a:pt x="12816" y="5104"/>
                    <a:pt x="11808" y="3571"/>
                  </a:cubicBezTo>
                  <a:cubicBezTo>
                    <a:pt x="10800" y="2037"/>
                    <a:pt x="9504" y="1037"/>
                    <a:pt x="8316" y="504"/>
                  </a:cubicBezTo>
                  <a:cubicBezTo>
                    <a:pt x="7128" y="-29"/>
                    <a:pt x="6048" y="-96"/>
                    <a:pt x="5184" y="104"/>
                  </a:cubicBezTo>
                  <a:cubicBezTo>
                    <a:pt x="4320" y="304"/>
                    <a:pt x="3672" y="771"/>
                    <a:pt x="2916" y="1804"/>
                  </a:cubicBezTo>
                  <a:cubicBezTo>
                    <a:pt x="2160" y="2837"/>
                    <a:pt x="1296" y="4437"/>
                    <a:pt x="756" y="6404"/>
                  </a:cubicBezTo>
                  <a:cubicBezTo>
                    <a:pt x="216" y="8371"/>
                    <a:pt x="0" y="10704"/>
                    <a:pt x="252" y="12637"/>
                  </a:cubicBezTo>
                  <a:cubicBezTo>
                    <a:pt x="504" y="14571"/>
                    <a:pt x="1224" y="16104"/>
                    <a:pt x="2520" y="17471"/>
                  </a:cubicBezTo>
                  <a:cubicBezTo>
                    <a:pt x="3816" y="18837"/>
                    <a:pt x="5688" y="20037"/>
                    <a:pt x="7740" y="20704"/>
                  </a:cubicBezTo>
                  <a:cubicBezTo>
                    <a:pt x="9792" y="21371"/>
                    <a:pt x="12024" y="21504"/>
                    <a:pt x="14148" y="21271"/>
                  </a:cubicBezTo>
                  <a:cubicBezTo>
                    <a:pt x="16272" y="21037"/>
                    <a:pt x="18288" y="20437"/>
                    <a:pt x="19512" y="19704"/>
                  </a:cubicBezTo>
                  <a:cubicBezTo>
                    <a:pt x="20736" y="18971"/>
                    <a:pt x="21168" y="18104"/>
                    <a:pt x="21600" y="17237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pic>
        <p:nvPicPr>
          <p:cNvPr id="798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48178" y="4726432"/>
            <a:ext cx="4480611" cy="325862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07" name="Drawing"/>
          <p:cNvGrpSpPr/>
          <p:nvPr/>
        </p:nvGrpSpPr>
        <p:grpSpPr>
          <a:xfrm>
            <a:off x="16607683" y="3929141"/>
            <a:ext cx="2870232" cy="953159"/>
            <a:chOff x="0" y="0"/>
            <a:chExt cx="2870231" cy="953158"/>
          </a:xfrm>
        </p:grpSpPr>
        <p:sp>
          <p:nvSpPr>
            <p:cNvPr id="799" name="Line"/>
            <p:cNvSpPr/>
            <p:nvPr/>
          </p:nvSpPr>
          <p:spPr>
            <a:xfrm>
              <a:off x="2964" y="332613"/>
              <a:ext cx="36354" cy="6205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9" h="21600" extrusionOk="0">
                  <a:moveTo>
                    <a:pt x="3206" y="0"/>
                  </a:moveTo>
                  <a:cubicBezTo>
                    <a:pt x="1243" y="1309"/>
                    <a:pt x="-721" y="2618"/>
                    <a:pt x="261" y="4195"/>
                  </a:cubicBezTo>
                  <a:cubicBezTo>
                    <a:pt x="1243" y="5772"/>
                    <a:pt x="5170" y="7617"/>
                    <a:pt x="8606" y="9580"/>
                  </a:cubicBezTo>
                  <a:cubicBezTo>
                    <a:pt x="12043" y="11544"/>
                    <a:pt x="14988" y="13626"/>
                    <a:pt x="16952" y="15650"/>
                  </a:cubicBezTo>
                  <a:cubicBezTo>
                    <a:pt x="18915" y="17673"/>
                    <a:pt x="19897" y="19636"/>
                    <a:pt x="20879" y="216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00" name="Line"/>
            <p:cNvSpPr/>
            <p:nvPr/>
          </p:nvSpPr>
          <p:spPr>
            <a:xfrm>
              <a:off x="0" y="209535"/>
              <a:ext cx="438458" cy="5041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378" extrusionOk="0">
                  <a:moveTo>
                    <a:pt x="167" y="4784"/>
                  </a:moveTo>
                  <a:cubicBezTo>
                    <a:pt x="167" y="4421"/>
                    <a:pt x="167" y="4059"/>
                    <a:pt x="670" y="3588"/>
                  </a:cubicBezTo>
                  <a:cubicBezTo>
                    <a:pt x="1172" y="3117"/>
                    <a:pt x="2177" y="2537"/>
                    <a:pt x="4019" y="1812"/>
                  </a:cubicBezTo>
                  <a:cubicBezTo>
                    <a:pt x="5860" y="1087"/>
                    <a:pt x="8540" y="217"/>
                    <a:pt x="10842" y="36"/>
                  </a:cubicBezTo>
                  <a:cubicBezTo>
                    <a:pt x="13144" y="-145"/>
                    <a:pt x="15070" y="362"/>
                    <a:pt x="16744" y="1450"/>
                  </a:cubicBezTo>
                  <a:cubicBezTo>
                    <a:pt x="18419" y="2537"/>
                    <a:pt x="19842" y="4204"/>
                    <a:pt x="20637" y="5944"/>
                  </a:cubicBezTo>
                  <a:cubicBezTo>
                    <a:pt x="21433" y="7683"/>
                    <a:pt x="21600" y="9495"/>
                    <a:pt x="21391" y="11162"/>
                  </a:cubicBezTo>
                  <a:cubicBezTo>
                    <a:pt x="21181" y="12829"/>
                    <a:pt x="20595" y="14352"/>
                    <a:pt x="19549" y="15765"/>
                  </a:cubicBezTo>
                  <a:cubicBezTo>
                    <a:pt x="18502" y="17178"/>
                    <a:pt x="16995" y="18483"/>
                    <a:pt x="15405" y="19425"/>
                  </a:cubicBezTo>
                  <a:cubicBezTo>
                    <a:pt x="13814" y="20368"/>
                    <a:pt x="12140" y="20948"/>
                    <a:pt x="10005" y="21201"/>
                  </a:cubicBezTo>
                  <a:cubicBezTo>
                    <a:pt x="7870" y="21455"/>
                    <a:pt x="5274" y="21383"/>
                    <a:pt x="3642" y="21310"/>
                  </a:cubicBezTo>
                  <a:cubicBezTo>
                    <a:pt x="2009" y="21238"/>
                    <a:pt x="1340" y="21165"/>
                    <a:pt x="837" y="21020"/>
                  </a:cubicBezTo>
                  <a:cubicBezTo>
                    <a:pt x="335" y="20875"/>
                    <a:pt x="0" y="20658"/>
                    <a:pt x="0" y="20404"/>
                  </a:cubicBezTo>
                  <a:cubicBezTo>
                    <a:pt x="0" y="20150"/>
                    <a:pt x="335" y="19860"/>
                    <a:pt x="670" y="1957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01" name="Line"/>
            <p:cNvSpPr/>
            <p:nvPr/>
          </p:nvSpPr>
          <p:spPr>
            <a:xfrm>
              <a:off x="478337" y="226605"/>
              <a:ext cx="427692" cy="528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5" h="21468" extrusionOk="0">
                  <a:moveTo>
                    <a:pt x="2159" y="6807"/>
                  </a:moveTo>
                  <a:cubicBezTo>
                    <a:pt x="4474" y="6251"/>
                    <a:pt x="6788" y="5696"/>
                    <a:pt x="9231" y="5383"/>
                  </a:cubicBezTo>
                  <a:cubicBezTo>
                    <a:pt x="11674" y="5071"/>
                    <a:pt x="14245" y="5001"/>
                    <a:pt x="15745" y="4966"/>
                  </a:cubicBezTo>
                  <a:cubicBezTo>
                    <a:pt x="17245" y="4932"/>
                    <a:pt x="17674" y="4932"/>
                    <a:pt x="17931" y="4758"/>
                  </a:cubicBezTo>
                  <a:cubicBezTo>
                    <a:pt x="18188" y="4584"/>
                    <a:pt x="18274" y="4237"/>
                    <a:pt x="17888" y="3647"/>
                  </a:cubicBezTo>
                  <a:cubicBezTo>
                    <a:pt x="17502" y="3056"/>
                    <a:pt x="16645" y="2223"/>
                    <a:pt x="15145" y="1563"/>
                  </a:cubicBezTo>
                  <a:cubicBezTo>
                    <a:pt x="13645" y="903"/>
                    <a:pt x="11502" y="417"/>
                    <a:pt x="9574" y="174"/>
                  </a:cubicBezTo>
                  <a:cubicBezTo>
                    <a:pt x="7645" y="-69"/>
                    <a:pt x="5931" y="-69"/>
                    <a:pt x="4774" y="244"/>
                  </a:cubicBezTo>
                  <a:cubicBezTo>
                    <a:pt x="3616" y="556"/>
                    <a:pt x="3016" y="1181"/>
                    <a:pt x="2374" y="2188"/>
                  </a:cubicBezTo>
                  <a:cubicBezTo>
                    <a:pt x="1731" y="3195"/>
                    <a:pt x="1045" y="4584"/>
                    <a:pt x="574" y="6390"/>
                  </a:cubicBezTo>
                  <a:cubicBezTo>
                    <a:pt x="102" y="8196"/>
                    <a:pt x="-155" y="10418"/>
                    <a:pt x="102" y="12259"/>
                  </a:cubicBezTo>
                  <a:cubicBezTo>
                    <a:pt x="359" y="14099"/>
                    <a:pt x="1131" y="15558"/>
                    <a:pt x="2374" y="16878"/>
                  </a:cubicBezTo>
                  <a:cubicBezTo>
                    <a:pt x="3616" y="18197"/>
                    <a:pt x="5331" y="19378"/>
                    <a:pt x="7345" y="20211"/>
                  </a:cubicBezTo>
                  <a:cubicBezTo>
                    <a:pt x="9359" y="21045"/>
                    <a:pt x="11674" y="21531"/>
                    <a:pt x="13859" y="21462"/>
                  </a:cubicBezTo>
                  <a:cubicBezTo>
                    <a:pt x="16045" y="21392"/>
                    <a:pt x="18102" y="20767"/>
                    <a:pt x="19345" y="20142"/>
                  </a:cubicBezTo>
                  <a:cubicBezTo>
                    <a:pt x="20588" y="19517"/>
                    <a:pt x="21016" y="18892"/>
                    <a:pt x="21445" y="18267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02" name="Line"/>
            <p:cNvSpPr/>
            <p:nvPr/>
          </p:nvSpPr>
          <p:spPr>
            <a:xfrm>
              <a:off x="439338" y="-1"/>
              <a:ext cx="220525" cy="813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06" extrusionOk="0">
                  <a:moveTo>
                    <a:pt x="0" y="21406"/>
                  </a:moveTo>
                  <a:cubicBezTo>
                    <a:pt x="3181" y="15556"/>
                    <a:pt x="6363" y="9706"/>
                    <a:pt x="8372" y="6106"/>
                  </a:cubicBezTo>
                  <a:cubicBezTo>
                    <a:pt x="10381" y="2506"/>
                    <a:pt x="11219" y="1156"/>
                    <a:pt x="12056" y="481"/>
                  </a:cubicBezTo>
                  <a:cubicBezTo>
                    <a:pt x="12893" y="-194"/>
                    <a:pt x="13730" y="-194"/>
                    <a:pt x="14400" y="706"/>
                  </a:cubicBezTo>
                  <a:cubicBezTo>
                    <a:pt x="15070" y="1606"/>
                    <a:pt x="15572" y="3406"/>
                    <a:pt x="16744" y="6556"/>
                  </a:cubicBezTo>
                  <a:cubicBezTo>
                    <a:pt x="17916" y="9706"/>
                    <a:pt x="19758" y="14206"/>
                    <a:pt x="21600" y="18706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03" name="Line"/>
            <p:cNvSpPr/>
            <p:nvPr/>
          </p:nvSpPr>
          <p:spPr>
            <a:xfrm>
              <a:off x="1011343" y="187558"/>
              <a:ext cx="366506" cy="501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1" h="21317" extrusionOk="0">
                  <a:moveTo>
                    <a:pt x="10591" y="62"/>
                  </a:moveTo>
                  <a:cubicBezTo>
                    <a:pt x="9496" y="-10"/>
                    <a:pt x="8401" y="-83"/>
                    <a:pt x="7406" y="244"/>
                  </a:cubicBezTo>
                  <a:cubicBezTo>
                    <a:pt x="6410" y="572"/>
                    <a:pt x="5514" y="1299"/>
                    <a:pt x="4419" y="2572"/>
                  </a:cubicBezTo>
                  <a:cubicBezTo>
                    <a:pt x="3324" y="3844"/>
                    <a:pt x="2030" y="5662"/>
                    <a:pt x="1135" y="7481"/>
                  </a:cubicBezTo>
                  <a:cubicBezTo>
                    <a:pt x="239" y="9299"/>
                    <a:pt x="-259" y="11117"/>
                    <a:pt x="139" y="13008"/>
                  </a:cubicBezTo>
                  <a:cubicBezTo>
                    <a:pt x="537" y="14899"/>
                    <a:pt x="1831" y="16862"/>
                    <a:pt x="4071" y="18353"/>
                  </a:cubicBezTo>
                  <a:cubicBezTo>
                    <a:pt x="6311" y="19844"/>
                    <a:pt x="9496" y="20862"/>
                    <a:pt x="12532" y="21190"/>
                  </a:cubicBezTo>
                  <a:cubicBezTo>
                    <a:pt x="15568" y="21517"/>
                    <a:pt x="18454" y="21153"/>
                    <a:pt x="21341" y="2079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04" name="Line"/>
            <p:cNvSpPr/>
            <p:nvPr/>
          </p:nvSpPr>
          <p:spPr>
            <a:xfrm>
              <a:off x="1413746" y="14648"/>
              <a:ext cx="566924" cy="6051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600" extrusionOk="0">
                  <a:moveTo>
                    <a:pt x="0" y="0"/>
                  </a:moveTo>
                  <a:cubicBezTo>
                    <a:pt x="716" y="1586"/>
                    <a:pt x="1431" y="3173"/>
                    <a:pt x="2212" y="4973"/>
                  </a:cubicBezTo>
                  <a:cubicBezTo>
                    <a:pt x="2993" y="6773"/>
                    <a:pt x="3839" y="8786"/>
                    <a:pt x="4587" y="10892"/>
                  </a:cubicBezTo>
                  <a:cubicBezTo>
                    <a:pt x="5335" y="12997"/>
                    <a:pt x="5986" y="15193"/>
                    <a:pt x="6408" y="16841"/>
                  </a:cubicBezTo>
                  <a:cubicBezTo>
                    <a:pt x="6831" y="18488"/>
                    <a:pt x="7027" y="19586"/>
                    <a:pt x="7124" y="20319"/>
                  </a:cubicBezTo>
                  <a:cubicBezTo>
                    <a:pt x="7222" y="21051"/>
                    <a:pt x="7222" y="21417"/>
                    <a:pt x="7189" y="21447"/>
                  </a:cubicBezTo>
                  <a:cubicBezTo>
                    <a:pt x="7157" y="21478"/>
                    <a:pt x="7092" y="21173"/>
                    <a:pt x="6929" y="20075"/>
                  </a:cubicBezTo>
                  <a:cubicBezTo>
                    <a:pt x="6766" y="18976"/>
                    <a:pt x="6506" y="17085"/>
                    <a:pt x="6408" y="15224"/>
                  </a:cubicBezTo>
                  <a:cubicBezTo>
                    <a:pt x="6311" y="13363"/>
                    <a:pt x="6376" y="11532"/>
                    <a:pt x="6831" y="10068"/>
                  </a:cubicBezTo>
                  <a:cubicBezTo>
                    <a:pt x="7287" y="8603"/>
                    <a:pt x="8133" y="7505"/>
                    <a:pt x="9206" y="6986"/>
                  </a:cubicBezTo>
                  <a:cubicBezTo>
                    <a:pt x="10280" y="6468"/>
                    <a:pt x="11581" y="6529"/>
                    <a:pt x="13045" y="6986"/>
                  </a:cubicBezTo>
                  <a:cubicBezTo>
                    <a:pt x="14508" y="7444"/>
                    <a:pt x="16135" y="8298"/>
                    <a:pt x="17534" y="9519"/>
                  </a:cubicBezTo>
                  <a:cubicBezTo>
                    <a:pt x="18933" y="10739"/>
                    <a:pt x="20104" y="12325"/>
                    <a:pt x="20754" y="14064"/>
                  </a:cubicBezTo>
                  <a:cubicBezTo>
                    <a:pt x="21405" y="15803"/>
                    <a:pt x="21535" y="17695"/>
                    <a:pt x="21567" y="18976"/>
                  </a:cubicBezTo>
                  <a:cubicBezTo>
                    <a:pt x="21600" y="20258"/>
                    <a:pt x="21535" y="20929"/>
                    <a:pt x="21470" y="216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05" name="Line"/>
            <p:cNvSpPr/>
            <p:nvPr/>
          </p:nvSpPr>
          <p:spPr>
            <a:xfrm>
              <a:off x="1984367" y="254773"/>
              <a:ext cx="375052" cy="3746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6" h="21421" extrusionOk="0">
                  <a:moveTo>
                    <a:pt x="1382" y="7089"/>
                  </a:moveTo>
                  <a:cubicBezTo>
                    <a:pt x="4593" y="6796"/>
                    <a:pt x="7803" y="6502"/>
                    <a:pt x="10868" y="6405"/>
                  </a:cubicBezTo>
                  <a:cubicBezTo>
                    <a:pt x="13933" y="6307"/>
                    <a:pt x="16852" y="6405"/>
                    <a:pt x="18555" y="6454"/>
                  </a:cubicBezTo>
                  <a:cubicBezTo>
                    <a:pt x="20257" y="6502"/>
                    <a:pt x="20744" y="6502"/>
                    <a:pt x="21036" y="6258"/>
                  </a:cubicBezTo>
                  <a:cubicBezTo>
                    <a:pt x="21328" y="6014"/>
                    <a:pt x="21425" y="5525"/>
                    <a:pt x="21279" y="5085"/>
                  </a:cubicBezTo>
                  <a:cubicBezTo>
                    <a:pt x="21133" y="4645"/>
                    <a:pt x="20744" y="4254"/>
                    <a:pt x="19820" y="3570"/>
                  </a:cubicBezTo>
                  <a:cubicBezTo>
                    <a:pt x="18895" y="2886"/>
                    <a:pt x="17436" y="1909"/>
                    <a:pt x="15490" y="1176"/>
                  </a:cubicBezTo>
                  <a:cubicBezTo>
                    <a:pt x="13544" y="443"/>
                    <a:pt x="11111" y="-46"/>
                    <a:pt x="9020" y="3"/>
                  </a:cubicBezTo>
                  <a:cubicBezTo>
                    <a:pt x="6928" y="52"/>
                    <a:pt x="5176" y="638"/>
                    <a:pt x="3766" y="1713"/>
                  </a:cubicBezTo>
                  <a:cubicBezTo>
                    <a:pt x="2355" y="2788"/>
                    <a:pt x="1284" y="4352"/>
                    <a:pt x="652" y="6209"/>
                  </a:cubicBezTo>
                  <a:cubicBezTo>
                    <a:pt x="20" y="8066"/>
                    <a:pt x="-175" y="10216"/>
                    <a:pt x="166" y="12318"/>
                  </a:cubicBezTo>
                  <a:cubicBezTo>
                    <a:pt x="506" y="14419"/>
                    <a:pt x="1382" y="16472"/>
                    <a:pt x="3182" y="18182"/>
                  </a:cubicBezTo>
                  <a:cubicBezTo>
                    <a:pt x="4982" y="19892"/>
                    <a:pt x="7706" y="21261"/>
                    <a:pt x="10528" y="21407"/>
                  </a:cubicBezTo>
                  <a:cubicBezTo>
                    <a:pt x="13349" y="21554"/>
                    <a:pt x="16268" y="20479"/>
                    <a:pt x="17971" y="19746"/>
                  </a:cubicBezTo>
                  <a:cubicBezTo>
                    <a:pt x="19674" y="19013"/>
                    <a:pt x="20160" y="18622"/>
                    <a:pt x="20647" y="18231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06" name="Line"/>
            <p:cNvSpPr/>
            <p:nvPr/>
          </p:nvSpPr>
          <p:spPr>
            <a:xfrm>
              <a:off x="2476344" y="263152"/>
              <a:ext cx="393888" cy="367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2" h="21517" extrusionOk="0">
                  <a:moveTo>
                    <a:pt x="224" y="2563"/>
                  </a:moveTo>
                  <a:cubicBezTo>
                    <a:pt x="38" y="4363"/>
                    <a:pt x="-148" y="6163"/>
                    <a:pt x="178" y="8663"/>
                  </a:cubicBezTo>
                  <a:cubicBezTo>
                    <a:pt x="504" y="11163"/>
                    <a:pt x="1342" y="14363"/>
                    <a:pt x="1900" y="16463"/>
                  </a:cubicBezTo>
                  <a:cubicBezTo>
                    <a:pt x="2459" y="18563"/>
                    <a:pt x="2738" y="19563"/>
                    <a:pt x="2878" y="20313"/>
                  </a:cubicBezTo>
                  <a:cubicBezTo>
                    <a:pt x="3018" y="21063"/>
                    <a:pt x="3018" y="21563"/>
                    <a:pt x="2878" y="21513"/>
                  </a:cubicBezTo>
                  <a:cubicBezTo>
                    <a:pt x="2738" y="21463"/>
                    <a:pt x="2459" y="20863"/>
                    <a:pt x="2087" y="19163"/>
                  </a:cubicBezTo>
                  <a:cubicBezTo>
                    <a:pt x="1714" y="17463"/>
                    <a:pt x="1249" y="14663"/>
                    <a:pt x="1062" y="11913"/>
                  </a:cubicBezTo>
                  <a:cubicBezTo>
                    <a:pt x="876" y="9163"/>
                    <a:pt x="969" y="6463"/>
                    <a:pt x="1854" y="4563"/>
                  </a:cubicBezTo>
                  <a:cubicBezTo>
                    <a:pt x="2738" y="2663"/>
                    <a:pt x="4414" y="1563"/>
                    <a:pt x="6649" y="913"/>
                  </a:cubicBezTo>
                  <a:cubicBezTo>
                    <a:pt x="8883" y="263"/>
                    <a:pt x="11676" y="63"/>
                    <a:pt x="14237" y="13"/>
                  </a:cubicBezTo>
                  <a:cubicBezTo>
                    <a:pt x="16797" y="-37"/>
                    <a:pt x="19124" y="63"/>
                    <a:pt x="21452" y="163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pic>
        <p:nvPicPr>
          <p:cNvPr id="98" name="Graphic 97" descr="Home with solid fill">
            <a:hlinkClick r:id="rId6" action="ppaction://hlinksldjump"/>
            <a:extLst>
              <a:ext uri="{FF2B5EF4-FFF2-40B4-BE49-F238E27FC236}">
                <a16:creationId xmlns:a16="http://schemas.microsoft.com/office/drawing/2014/main" id="{E7EB2B08-6A00-4C6A-B87E-7102360D96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448175" y="984248"/>
            <a:ext cx="2305051" cy="230505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Avec qui aime tu ..."/>
          <p:cNvSpPr txBox="1">
            <a:spLocks noGrp="1"/>
          </p:cNvSpPr>
          <p:nvPr>
            <p:ph type="title"/>
          </p:nvPr>
        </p:nvSpPr>
        <p:spPr>
          <a:xfrm>
            <a:off x="12469384" y="2442026"/>
            <a:ext cx="11859003" cy="4388021"/>
          </a:xfrm>
          <a:prstGeom prst="rect">
            <a:avLst/>
          </a:prstGeom>
        </p:spPr>
        <p:txBody>
          <a:bodyPr/>
          <a:lstStyle/>
          <a:p>
            <a:r>
              <a:t>Avec qui aime tu ...</a:t>
            </a:r>
          </a:p>
        </p:txBody>
      </p:sp>
      <p:sp>
        <p:nvSpPr>
          <p:cNvPr id="810" name="J’aime jouer à la balle avec...…"/>
          <p:cNvSpPr txBox="1"/>
          <p:nvPr/>
        </p:nvSpPr>
        <p:spPr>
          <a:xfrm>
            <a:off x="6201051" y="7080175"/>
            <a:ext cx="17555827" cy="57182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/>
          <a:p>
            <a:pPr algn="r" defTabSz="784225">
              <a:lnSpc>
                <a:spcPct val="80000"/>
              </a:lnSpc>
              <a:defRPr sz="8169" spc="-245">
                <a:gradFill flip="none" rotWithShape="1">
                  <a:gsLst>
                    <a:gs pos="0">
                      <a:srgbClr val="5E03FF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Graphik Semibold"/>
              </a:defRPr>
            </a:pPr>
            <a:r>
              <a:t>J’aime jouer à la balle avec...</a:t>
            </a:r>
          </a:p>
          <a:p>
            <a:pPr algn="r" defTabSz="784225">
              <a:lnSpc>
                <a:spcPct val="80000"/>
              </a:lnSpc>
              <a:defRPr sz="8169" spc="-245">
                <a:gradFill flip="none" rotWithShape="1">
                  <a:gsLst>
                    <a:gs pos="0">
                      <a:srgbClr val="5E03FF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Graphik Semibold"/>
              </a:defRPr>
            </a:pPr>
            <a:r>
              <a:t>J’aime sauter sur la trampoline avec...</a:t>
            </a:r>
          </a:p>
          <a:p>
            <a:pPr algn="r" defTabSz="784225">
              <a:lnSpc>
                <a:spcPct val="80000"/>
              </a:lnSpc>
              <a:defRPr sz="8169" spc="-245">
                <a:gradFill flip="none" rotWithShape="1">
                  <a:gsLst>
                    <a:gs pos="0">
                      <a:srgbClr val="5E03FF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Graphik Semibold"/>
              </a:defRPr>
            </a:pPr>
            <a:r>
              <a:t>J’aime pêcher avec...</a:t>
            </a:r>
          </a:p>
          <a:p>
            <a:pPr algn="r" defTabSz="784225">
              <a:lnSpc>
                <a:spcPct val="80000"/>
              </a:lnSpc>
              <a:defRPr sz="8169" spc="-245">
                <a:gradFill flip="none" rotWithShape="1">
                  <a:gsLst>
                    <a:gs pos="0">
                      <a:srgbClr val="5E03FF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Graphik Semibold"/>
              </a:defRPr>
            </a:pPr>
            <a:r>
              <a:t>J’aime planter des fleurs avec...</a:t>
            </a:r>
          </a:p>
        </p:txBody>
      </p:sp>
      <p:grpSp>
        <p:nvGrpSpPr>
          <p:cNvPr id="813" name="IMG_0051.jpeg"/>
          <p:cNvGrpSpPr/>
          <p:nvPr/>
        </p:nvGrpSpPr>
        <p:grpSpPr>
          <a:xfrm>
            <a:off x="-171834" y="-443638"/>
            <a:ext cx="13552886" cy="8353029"/>
            <a:chOff x="0" y="0"/>
            <a:chExt cx="13552884" cy="8353028"/>
          </a:xfrm>
        </p:grpSpPr>
        <p:pic>
          <p:nvPicPr>
            <p:cNvPr id="812" name="IMG_0051.jpeg" descr="IMG_0051.jpe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95101" y="95250"/>
              <a:ext cx="13362702" cy="816243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811" name="IMG_0051.jpeg" descr="IMG_0051.jpeg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3552885" cy="8353029"/>
            </a:xfrm>
            <a:prstGeom prst="rect">
              <a:avLst/>
            </a:prstGeom>
            <a:effectLst/>
          </p:spPr>
        </p:pic>
      </p:grpSp>
      <p:pic>
        <p:nvPicPr>
          <p:cNvPr id="7" name="Graphic 6" descr="Home with solid fill">
            <a:hlinkClick r:id="rId4" action="ppaction://hlinksldjump"/>
            <a:extLst>
              <a:ext uri="{FF2B5EF4-FFF2-40B4-BE49-F238E27FC236}">
                <a16:creationId xmlns:a16="http://schemas.microsoft.com/office/drawing/2014/main" id="{013DE3D9-B35A-48DB-A56A-B567949F67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627122" y="10493372"/>
            <a:ext cx="2305051" cy="230505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5" name="IMG_0052.jpeg" descr="IMG_005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17" y="-94051"/>
            <a:ext cx="13953199" cy="7786230"/>
          </a:xfrm>
          <a:prstGeom prst="rect">
            <a:avLst/>
          </a:prstGeom>
          <a:ln w="190500">
            <a:solidFill>
              <a:srgbClr val="000000"/>
            </a:solidFill>
            <a:miter lim="400000"/>
          </a:ln>
        </p:spPr>
      </p:pic>
      <p:sp>
        <p:nvSpPr>
          <p:cNvPr id="816" name="Où aimes-tu..."/>
          <p:cNvSpPr txBox="1">
            <a:spLocks noGrp="1"/>
          </p:cNvSpPr>
          <p:nvPr>
            <p:ph type="title" idx="4294967295"/>
          </p:nvPr>
        </p:nvSpPr>
        <p:spPr>
          <a:xfrm>
            <a:off x="12968238" y="3362988"/>
            <a:ext cx="11859003" cy="438802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11600" spc="-348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542E"/>
                    </a:gs>
                  </a:gsLst>
                  <a:lin ang="3960000" scaled="0"/>
                </a:gradFill>
              </a:defRPr>
            </a:lvl1pPr>
          </a:lstStyle>
          <a:p>
            <a:r>
              <a:t>Où aimes-tu...</a:t>
            </a:r>
          </a:p>
        </p:txBody>
      </p:sp>
      <p:sp>
        <p:nvSpPr>
          <p:cNvPr id="817" name="Au printemps, j’aime jouer au baseball avec...  au/chez..…"/>
          <p:cNvSpPr txBox="1"/>
          <p:nvPr/>
        </p:nvSpPr>
        <p:spPr>
          <a:xfrm>
            <a:off x="-188122" y="7732523"/>
            <a:ext cx="24328734" cy="57182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/>
          <a:p>
            <a:pPr algn="r" defTabSz="660400">
              <a:lnSpc>
                <a:spcPct val="80000"/>
              </a:lnSpc>
              <a:defRPr sz="6880" spc="-206">
                <a:gradFill flip="none" rotWithShape="1">
                  <a:gsLst>
                    <a:gs pos="0">
                      <a:srgbClr val="5E03FF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Graphik Semibold"/>
              </a:defRPr>
            </a:pPr>
            <a:r>
              <a:t>Au printemps, j’aime jouer au baseball avec...  au/chez..</a:t>
            </a:r>
          </a:p>
          <a:p>
            <a:pPr algn="r" defTabSz="660400">
              <a:lnSpc>
                <a:spcPct val="80000"/>
              </a:lnSpc>
              <a:defRPr sz="6880" spc="-206">
                <a:gradFill flip="none" rotWithShape="1">
                  <a:gsLst>
                    <a:gs pos="0">
                      <a:srgbClr val="5E03FF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Graphik Semibold"/>
              </a:defRPr>
            </a:pPr>
            <a:r>
              <a:t>Au printemps, j’aime jouer à la balle avec...  au/chez...</a:t>
            </a:r>
          </a:p>
          <a:p>
            <a:pPr algn="r" defTabSz="660400">
              <a:lnSpc>
                <a:spcPct val="80000"/>
              </a:lnSpc>
              <a:defRPr sz="6880" spc="-206">
                <a:gradFill flip="none" rotWithShape="1">
                  <a:gsLst>
                    <a:gs pos="0">
                      <a:srgbClr val="5E03FF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Graphik Semibold"/>
              </a:defRPr>
            </a:pPr>
            <a:r>
              <a:t>Au printemps, j’aime sauter sur la trampoline avec...au/chez...</a:t>
            </a:r>
          </a:p>
          <a:p>
            <a:pPr algn="r" defTabSz="660400">
              <a:lnSpc>
                <a:spcPct val="80000"/>
              </a:lnSpc>
              <a:defRPr sz="6880" spc="-206">
                <a:gradFill flip="none" rotWithShape="1">
                  <a:gsLst>
                    <a:gs pos="0">
                      <a:srgbClr val="5E03FF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Graphik Semibold"/>
              </a:defRPr>
            </a:pPr>
            <a:r>
              <a:t>Au printemps, j’aime pêcher avec...au/chez...</a:t>
            </a:r>
          </a:p>
          <a:p>
            <a:pPr algn="r" defTabSz="660400">
              <a:lnSpc>
                <a:spcPct val="80000"/>
              </a:lnSpc>
              <a:defRPr sz="6880" spc="-206">
                <a:gradFill flip="none" rotWithShape="1">
                  <a:gsLst>
                    <a:gs pos="0">
                      <a:srgbClr val="5E03FF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Graphik Semibold"/>
              </a:defRPr>
            </a:pPr>
            <a:r>
              <a:t>Au printemps, j’aime planter des fleurs avec...au/chez...</a:t>
            </a:r>
          </a:p>
        </p:txBody>
      </p:sp>
      <p:pic>
        <p:nvPicPr>
          <p:cNvPr id="5" name="Graphic 4" descr="Home with solid fill">
            <a:hlinkClick r:id="rId3" action="ppaction://hlinksldjump"/>
            <a:extLst>
              <a:ext uri="{FF2B5EF4-FFF2-40B4-BE49-F238E27FC236}">
                <a16:creationId xmlns:a16="http://schemas.microsoft.com/office/drawing/2014/main" id="{1A8ED26E-3858-41DA-B35F-9A2C63B42B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243388" y="11145720"/>
            <a:ext cx="2305051" cy="230505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Qu’est-ce que tu aimes faire en été?"/>
          <p:cNvSpPr txBox="1">
            <a:spLocks noGrp="1"/>
          </p:cNvSpPr>
          <p:nvPr>
            <p:ph type="title"/>
          </p:nvPr>
        </p:nvSpPr>
        <p:spPr>
          <a:xfrm>
            <a:off x="889594" y="1360100"/>
            <a:ext cx="21844001" cy="3873501"/>
          </a:xfrm>
          <a:prstGeom prst="rect">
            <a:avLst/>
          </a:prstGeom>
        </p:spPr>
        <p:txBody>
          <a:bodyPr/>
          <a:lstStyle/>
          <a:p>
            <a:r>
              <a:t>Qu’est-ce que tu aimes faire en été?</a:t>
            </a:r>
          </a:p>
        </p:txBody>
      </p:sp>
      <p:sp>
        <p:nvSpPr>
          <p:cNvPr id="820" name="En été j’aime"/>
          <p:cNvSpPr txBox="1"/>
          <p:nvPr/>
        </p:nvSpPr>
        <p:spPr>
          <a:xfrm>
            <a:off x="406465" y="5056580"/>
            <a:ext cx="13249760" cy="1551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8600" spc="-258">
                <a:gradFill flip="none" rotWithShape="1">
                  <a:gsLst>
                    <a:gs pos="0">
                      <a:srgbClr val="5E03FF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Graphik Semibold"/>
              </a:defRPr>
            </a:lvl1pPr>
          </a:lstStyle>
          <a:p>
            <a:r>
              <a:t>En été j’aime </a:t>
            </a:r>
          </a:p>
        </p:txBody>
      </p:sp>
      <p:pic>
        <p:nvPicPr>
          <p:cNvPr id="82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244" y="10054636"/>
            <a:ext cx="3649294" cy="376701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49" name="Drawing"/>
          <p:cNvGrpSpPr/>
          <p:nvPr/>
        </p:nvGrpSpPr>
        <p:grpSpPr>
          <a:xfrm>
            <a:off x="318824" y="8305129"/>
            <a:ext cx="4557631" cy="1799706"/>
            <a:chOff x="0" y="0"/>
            <a:chExt cx="4557629" cy="1799705"/>
          </a:xfrm>
        </p:grpSpPr>
        <p:sp>
          <p:nvSpPr>
            <p:cNvPr id="822" name="Line"/>
            <p:cNvSpPr/>
            <p:nvPr/>
          </p:nvSpPr>
          <p:spPr>
            <a:xfrm>
              <a:off x="104939" y="59468"/>
              <a:ext cx="306763" cy="9231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7" h="21554" extrusionOk="0">
                  <a:moveTo>
                    <a:pt x="20968" y="4835"/>
                  </a:moveTo>
                  <a:cubicBezTo>
                    <a:pt x="21210" y="4022"/>
                    <a:pt x="21451" y="3208"/>
                    <a:pt x="20968" y="2496"/>
                  </a:cubicBezTo>
                  <a:cubicBezTo>
                    <a:pt x="20486" y="1785"/>
                    <a:pt x="19279" y="1174"/>
                    <a:pt x="16866" y="747"/>
                  </a:cubicBezTo>
                  <a:cubicBezTo>
                    <a:pt x="14452" y="320"/>
                    <a:pt x="10832" y="76"/>
                    <a:pt x="8117" y="15"/>
                  </a:cubicBezTo>
                  <a:cubicBezTo>
                    <a:pt x="5402" y="-46"/>
                    <a:pt x="3592" y="76"/>
                    <a:pt x="2325" y="462"/>
                  </a:cubicBezTo>
                  <a:cubicBezTo>
                    <a:pt x="1058" y="849"/>
                    <a:pt x="334" y="1500"/>
                    <a:pt x="92" y="2456"/>
                  </a:cubicBezTo>
                  <a:cubicBezTo>
                    <a:pt x="-149" y="3412"/>
                    <a:pt x="92" y="4673"/>
                    <a:pt x="696" y="6076"/>
                  </a:cubicBezTo>
                  <a:cubicBezTo>
                    <a:pt x="1299" y="7479"/>
                    <a:pt x="2264" y="9025"/>
                    <a:pt x="3230" y="10429"/>
                  </a:cubicBezTo>
                  <a:cubicBezTo>
                    <a:pt x="4195" y="11832"/>
                    <a:pt x="5160" y="13093"/>
                    <a:pt x="6186" y="14496"/>
                  </a:cubicBezTo>
                  <a:cubicBezTo>
                    <a:pt x="7212" y="15900"/>
                    <a:pt x="8298" y="17446"/>
                    <a:pt x="8962" y="18646"/>
                  </a:cubicBezTo>
                  <a:cubicBezTo>
                    <a:pt x="9625" y="19846"/>
                    <a:pt x="9867" y="20700"/>
                    <a:pt x="10108" y="21554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23" name="Line"/>
            <p:cNvSpPr/>
            <p:nvPr/>
          </p:nvSpPr>
          <p:spPr>
            <a:xfrm>
              <a:off x="0" y="569703"/>
              <a:ext cx="324052" cy="47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4181" y="17600"/>
                    <a:pt x="8361" y="13600"/>
                    <a:pt x="11961" y="10000"/>
                  </a:cubicBezTo>
                  <a:cubicBezTo>
                    <a:pt x="15561" y="6400"/>
                    <a:pt x="18581" y="3200"/>
                    <a:pt x="21600" y="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24" name="Line"/>
            <p:cNvSpPr/>
            <p:nvPr/>
          </p:nvSpPr>
          <p:spPr>
            <a:xfrm>
              <a:off x="415474" y="419977"/>
              <a:ext cx="342389" cy="4627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8" h="21329" extrusionOk="0">
                  <a:moveTo>
                    <a:pt x="17272" y="2083"/>
                  </a:moveTo>
                  <a:cubicBezTo>
                    <a:pt x="15956" y="1360"/>
                    <a:pt x="14640" y="638"/>
                    <a:pt x="13379" y="276"/>
                  </a:cubicBezTo>
                  <a:cubicBezTo>
                    <a:pt x="12119" y="-85"/>
                    <a:pt x="10912" y="-85"/>
                    <a:pt x="9816" y="236"/>
                  </a:cubicBezTo>
                  <a:cubicBezTo>
                    <a:pt x="8720" y="557"/>
                    <a:pt x="7733" y="1200"/>
                    <a:pt x="6417" y="2444"/>
                  </a:cubicBezTo>
                  <a:cubicBezTo>
                    <a:pt x="5101" y="3689"/>
                    <a:pt x="3457" y="5536"/>
                    <a:pt x="2196" y="7664"/>
                  </a:cubicBezTo>
                  <a:cubicBezTo>
                    <a:pt x="935" y="9792"/>
                    <a:pt x="58" y="12200"/>
                    <a:pt x="3" y="14128"/>
                  </a:cubicBezTo>
                  <a:cubicBezTo>
                    <a:pt x="-52" y="16055"/>
                    <a:pt x="716" y="17500"/>
                    <a:pt x="2579" y="18745"/>
                  </a:cubicBezTo>
                  <a:cubicBezTo>
                    <a:pt x="4443" y="19989"/>
                    <a:pt x="7404" y="21033"/>
                    <a:pt x="10145" y="21274"/>
                  </a:cubicBezTo>
                  <a:cubicBezTo>
                    <a:pt x="12886" y="21515"/>
                    <a:pt x="15408" y="20953"/>
                    <a:pt x="17217" y="19708"/>
                  </a:cubicBezTo>
                  <a:cubicBezTo>
                    <a:pt x="19026" y="18464"/>
                    <a:pt x="20123" y="16537"/>
                    <a:pt x="20726" y="15172"/>
                  </a:cubicBezTo>
                  <a:cubicBezTo>
                    <a:pt x="21329" y="13806"/>
                    <a:pt x="21438" y="13003"/>
                    <a:pt x="21548" y="12201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25" name="Line"/>
            <p:cNvSpPr/>
            <p:nvPr/>
          </p:nvSpPr>
          <p:spPr>
            <a:xfrm>
              <a:off x="695142" y="449491"/>
              <a:ext cx="99308" cy="3763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274" y="3400"/>
                    <a:pt x="4547" y="6800"/>
                    <a:pt x="6632" y="9800"/>
                  </a:cubicBezTo>
                  <a:cubicBezTo>
                    <a:pt x="8716" y="12800"/>
                    <a:pt x="10611" y="15400"/>
                    <a:pt x="12126" y="17300"/>
                  </a:cubicBezTo>
                  <a:cubicBezTo>
                    <a:pt x="13642" y="19200"/>
                    <a:pt x="14779" y="20400"/>
                    <a:pt x="16295" y="21000"/>
                  </a:cubicBezTo>
                  <a:cubicBezTo>
                    <a:pt x="17811" y="21600"/>
                    <a:pt x="19705" y="21600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26" name="Line"/>
            <p:cNvSpPr/>
            <p:nvPr/>
          </p:nvSpPr>
          <p:spPr>
            <a:xfrm>
              <a:off x="878075" y="470397"/>
              <a:ext cx="57494" cy="334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927" y="3488"/>
                    <a:pt x="7855" y="6975"/>
                    <a:pt x="11455" y="10575"/>
                  </a:cubicBezTo>
                  <a:cubicBezTo>
                    <a:pt x="15055" y="14175"/>
                    <a:pt x="18327" y="17888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27" name="Line"/>
            <p:cNvSpPr/>
            <p:nvPr/>
          </p:nvSpPr>
          <p:spPr>
            <a:xfrm>
              <a:off x="836262" y="271784"/>
              <a:ext cx="5227" cy="15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28" name="Line"/>
            <p:cNvSpPr/>
            <p:nvPr/>
          </p:nvSpPr>
          <p:spPr>
            <a:xfrm>
              <a:off x="1045327" y="371091"/>
              <a:ext cx="188160" cy="428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371"/>
                  </a:moveTo>
                  <a:cubicBezTo>
                    <a:pt x="1000" y="4566"/>
                    <a:pt x="2000" y="6761"/>
                    <a:pt x="3000" y="9132"/>
                  </a:cubicBezTo>
                  <a:cubicBezTo>
                    <a:pt x="4000" y="11502"/>
                    <a:pt x="5000" y="14049"/>
                    <a:pt x="5800" y="15980"/>
                  </a:cubicBezTo>
                  <a:cubicBezTo>
                    <a:pt x="6600" y="17912"/>
                    <a:pt x="7200" y="19229"/>
                    <a:pt x="7700" y="20151"/>
                  </a:cubicBezTo>
                  <a:cubicBezTo>
                    <a:pt x="8200" y="21073"/>
                    <a:pt x="8600" y="21600"/>
                    <a:pt x="8700" y="21600"/>
                  </a:cubicBezTo>
                  <a:cubicBezTo>
                    <a:pt x="8800" y="21600"/>
                    <a:pt x="8600" y="21073"/>
                    <a:pt x="8000" y="19537"/>
                  </a:cubicBezTo>
                  <a:cubicBezTo>
                    <a:pt x="7400" y="18000"/>
                    <a:pt x="6400" y="15454"/>
                    <a:pt x="5500" y="13215"/>
                  </a:cubicBezTo>
                  <a:cubicBezTo>
                    <a:pt x="4600" y="10976"/>
                    <a:pt x="3800" y="9044"/>
                    <a:pt x="3400" y="7595"/>
                  </a:cubicBezTo>
                  <a:cubicBezTo>
                    <a:pt x="3000" y="6146"/>
                    <a:pt x="3000" y="5180"/>
                    <a:pt x="3800" y="4259"/>
                  </a:cubicBezTo>
                  <a:cubicBezTo>
                    <a:pt x="4600" y="3337"/>
                    <a:pt x="6200" y="2459"/>
                    <a:pt x="9300" y="1756"/>
                  </a:cubicBezTo>
                  <a:cubicBezTo>
                    <a:pt x="12400" y="1054"/>
                    <a:pt x="17000" y="527"/>
                    <a:pt x="21600" y="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29" name="Line"/>
            <p:cNvSpPr/>
            <p:nvPr/>
          </p:nvSpPr>
          <p:spPr>
            <a:xfrm>
              <a:off x="1303423" y="350606"/>
              <a:ext cx="358649" cy="384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8" h="21274" extrusionOk="0">
                  <a:moveTo>
                    <a:pt x="1440" y="10391"/>
                  </a:moveTo>
                  <a:cubicBezTo>
                    <a:pt x="4243" y="8848"/>
                    <a:pt x="7047" y="7305"/>
                    <a:pt x="8709" y="6051"/>
                  </a:cubicBezTo>
                  <a:cubicBezTo>
                    <a:pt x="10370" y="4798"/>
                    <a:pt x="10890" y="3834"/>
                    <a:pt x="10786" y="2918"/>
                  </a:cubicBezTo>
                  <a:cubicBezTo>
                    <a:pt x="10682" y="2001"/>
                    <a:pt x="9955" y="1134"/>
                    <a:pt x="8968" y="603"/>
                  </a:cubicBezTo>
                  <a:cubicBezTo>
                    <a:pt x="7982" y="73"/>
                    <a:pt x="6736" y="-120"/>
                    <a:pt x="5697" y="73"/>
                  </a:cubicBezTo>
                  <a:cubicBezTo>
                    <a:pt x="4659" y="266"/>
                    <a:pt x="3828" y="844"/>
                    <a:pt x="2841" y="2532"/>
                  </a:cubicBezTo>
                  <a:cubicBezTo>
                    <a:pt x="1855" y="4219"/>
                    <a:pt x="713" y="7016"/>
                    <a:pt x="245" y="9378"/>
                  </a:cubicBezTo>
                  <a:cubicBezTo>
                    <a:pt x="-222" y="11741"/>
                    <a:pt x="-14" y="13669"/>
                    <a:pt x="816" y="15453"/>
                  </a:cubicBezTo>
                  <a:cubicBezTo>
                    <a:pt x="1647" y="17237"/>
                    <a:pt x="3101" y="18876"/>
                    <a:pt x="5334" y="19937"/>
                  </a:cubicBezTo>
                  <a:cubicBezTo>
                    <a:pt x="7566" y="20998"/>
                    <a:pt x="10578" y="21480"/>
                    <a:pt x="13382" y="21191"/>
                  </a:cubicBezTo>
                  <a:cubicBezTo>
                    <a:pt x="16186" y="20901"/>
                    <a:pt x="18782" y="19841"/>
                    <a:pt x="21378" y="1878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30" name="Line"/>
            <p:cNvSpPr/>
            <p:nvPr/>
          </p:nvSpPr>
          <p:spPr>
            <a:xfrm>
              <a:off x="1935635" y="0"/>
              <a:ext cx="311820" cy="6409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9" h="21477" extrusionOk="0">
                  <a:moveTo>
                    <a:pt x="14915" y="0"/>
                  </a:moveTo>
                  <a:cubicBezTo>
                    <a:pt x="15631" y="1810"/>
                    <a:pt x="16347" y="3619"/>
                    <a:pt x="16944" y="5517"/>
                  </a:cubicBezTo>
                  <a:cubicBezTo>
                    <a:pt x="17540" y="7414"/>
                    <a:pt x="18018" y="9399"/>
                    <a:pt x="18555" y="11442"/>
                  </a:cubicBezTo>
                  <a:cubicBezTo>
                    <a:pt x="19092" y="13485"/>
                    <a:pt x="19688" y="15587"/>
                    <a:pt x="20225" y="17397"/>
                  </a:cubicBezTo>
                  <a:cubicBezTo>
                    <a:pt x="20762" y="19206"/>
                    <a:pt x="21240" y="20724"/>
                    <a:pt x="21299" y="20432"/>
                  </a:cubicBezTo>
                  <a:cubicBezTo>
                    <a:pt x="21359" y="20141"/>
                    <a:pt x="21001" y="18039"/>
                    <a:pt x="20285" y="16025"/>
                  </a:cubicBezTo>
                  <a:cubicBezTo>
                    <a:pt x="19569" y="14011"/>
                    <a:pt x="18495" y="12084"/>
                    <a:pt x="17003" y="10537"/>
                  </a:cubicBezTo>
                  <a:cubicBezTo>
                    <a:pt x="15511" y="8990"/>
                    <a:pt x="13602" y="7823"/>
                    <a:pt x="11514" y="7151"/>
                  </a:cubicBezTo>
                  <a:cubicBezTo>
                    <a:pt x="9425" y="6480"/>
                    <a:pt x="7158" y="6305"/>
                    <a:pt x="5786" y="6305"/>
                  </a:cubicBezTo>
                  <a:cubicBezTo>
                    <a:pt x="4413" y="6305"/>
                    <a:pt x="3936" y="6480"/>
                    <a:pt x="3160" y="7151"/>
                  </a:cubicBezTo>
                  <a:cubicBezTo>
                    <a:pt x="2384" y="7823"/>
                    <a:pt x="1310" y="8990"/>
                    <a:pt x="654" y="10304"/>
                  </a:cubicBezTo>
                  <a:cubicBezTo>
                    <a:pt x="-2" y="11617"/>
                    <a:pt x="-241" y="13077"/>
                    <a:pt x="296" y="14711"/>
                  </a:cubicBezTo>
                  <a:cubicBezTo>
                    <a:pt x="833" y="16346"/>
                    <a:pt x="2146" y="18156"/>
                    <a:pt x="3876" y="19382"/>
                  </a:cubicBezTo>
                  <a:cubicBezTo>
                    <a:pt x="5607" y="20608"/>
                    <a:pt x="7755" y="21250"/>
                    <a:pt x="10320" y="21425"/>
                  </a:cubicBezTo>
                  <a:cubicBezTo>
                    <a:pt x="12886" y="21600"/>
                    <a:pt x="15869" y="21308"/>
                    <a:pt x="17779" y="20899"/>
                  </a:cubicBezTo>
                  <a:cubicBezTo>
                    <a:pt x="19688" y="20491"/>
                    <a:pt x="20524" y="19965"/>
                    <a:pt x="21359" y="1944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31" name="Line"/>
            <p:cNvSpPr/>
            <p:nvPr/>
          </p:nvSpPr>
          <p:spPr>
            <a:xfrm>
              <a:off x="2326675" y="138004"/>
              <a:ext cx="432991" cy="385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9" h="21221" extrusionOk="0">
                  <a:moveTo>
                    <a:pt x="219" y="11980"/>
                  </a:moveTo>
                  <a:cubicBezTo>
                    <a:pt x="2388" y="11404"/>
                    <a:pt x="4557" y="10828"/>
                    <a:pt x="6205" y="9868"/>
                  </a:cubicBezTo>
                  <a:cubicBezTo>
                    <a:pt x="7853" y="8908"/>
                    <a:pt x="8981" y="7564"/>
                    <a:pt x="9501" y="6220"/>
                  </a:cubicBezTo>
                  <a:cubicBezTo>
                    <a:pt x="10022" y="4876"/>
                    <a:pt x="9935" y="3532"/>
                    <a:pt x="9501" y="2476"/>
                  </a:cubicBezTo>
                  <a:cubicBezTo>
                    <a:pt x="9067" y="1420"/>
                    <a:pt x="8287" y="652"/>
                    <a:pt x="7419" y="268"/>
                  </a:cubicBezTo>
                  <a:cubicBezTo>
                    <a:pt x="6552" y="-116"/>
                    <a:pt x="5598" y="-116"/>
                    <a:pt x="4557" y="460"/>
                  </a:cubicBezTo>
                  <a:cubicBezTo>
                    <a:pt x="3516" y="1036"/>
                    <a:pt x="2388" y="2188"/>
                    <a:pt x="1520" y="4012"/>
                  </a:cubicBezTo>
                  <a:cubicBezTo>
                    <a:pt x="653" y="5836"/>
                    <a:pt x="46" y="8332"/>
                    <a:pt x="2" y="10780"/>
                  </a:cubicBezTo>
                  <a:cubicBezTo>
                    <a:pt x="-41" y="13228"/>
                    <a:pt x="479" y="15628"/>
                    <a:pt x="1824" y="17500"/>
                  </a:cubicBezTo>
                  <a:cubicBezTo>
                    <a:pt x="3169" y="19372"/>
                    <a:pt x="5337" y="20716"/>
                    <a:pt x="7766" y="21100"/>
                  </a:cubicBezTo>
                  <a:cubicBezTo>
                    <a:pt x="10195" y="21484"/>
                    <a:pt x="12884" y="20908"/>
                    <a:pt x="15226" y="20044"/>
                  </a:cubicBezTo>
                  <a:cubicBezTo>
                    <a:pt x="17569" y="19180"/>
                    <a:pt x="19564" y="18028"/>
                    <a:pt x="21559" y="16876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32" name="Line"/>
            <p:cNvSpPr/>
            <p:nvPr/>
          </p:nvSpPr>
          <p:spPr>
            <a:xfrm>
              <a:off x="334504" y="1233486"/>
              <a:ext cx="182934" cy="566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029" y="1396"/>
                    <a:pt x="2057" y="2791"/>
                    <a:pt x="3806" y="4652"/>
                  </a:cubicBezTo>
                  <a:cubicBezTo>
                    <a:pt x="5554" y="6513"/>
                    <a:pt x="8023" y="8839"/>
                    <a:pt x="10286" y="11199"/>
                  </a:cubicBezTo>
                  <a:cubicBezTo>
                    <a:pt x="12549" y="13558"/>
                    <a:pt x="14606" y="15951"/>
                    <a:pt x="15943" y="17579"/>
                  </a:cubicBezTo>
                  <a:cubicBezTo>
                    <a:pt x="17280" y="19207"/>
                    <a:pt x="17897" y="20071"/>
                    <a:pt x="18411" y="20670"/>
                  </a:cubicBezTo>
                  <a:cubicBezTo>
                    <a:pt x="18926" y="21268"/>
                    <a:pt x="19337" y="21600"/>
                    <a:pt x="19646" y="21600"/>
                  </a:cubicBezTo>
                  <a:cubicBezTo>
                    <a:pt x="19954" y="21600"/>
                    <a:pt x="20160" y="21268"/>
                    <a:pt x="20469" y="20935"/>
                  </a:cubicBezTo>
                  <a:cubicBezTo>
                    <a:pt x="20777" y="20603"/>
                    <a:pt x="21189" y="20271"/>
                    <a:pt x="21600" y="19938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33" name="Line"/>
            <p:cNvSpPr/>
            <p:nvPr/>
          </p:nvSpPr>
          <p:spPr>
            <a:xfrm>
              <a:off x="587043" y="1320333"/>
              <a:ext cx="317166" cy="4073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8" h="21400" extrusionOk="0">
                  <a:moveTo>
                    <a:pt x="20072" y="4224"/>
                  </a:moveTo>
                  <a:cubicBezTo>
                    <a:pt x="19599" y="4498"/>
                    <a:pt x="19127" y="4773"/>
                    <a:pt x="18832" y="4681"/>
                  </a:cubicBezTo>
                  <a:cubicBezTo>
                    <a:pt x="18537" y="4590"/>
                    <a:pt x="18419" y="4132"/>
                    <a:pt x="17947" y="3400"/>
                  </a:cubicBezTo>
                  <a:cubicBezTo>
                    <a:pt x="17475" y="2668"/>
                    <a:pt x="16649" y="1661"/>
                    <a:pt x="15232" y="975"/>
                  </a:cubicBezTo>
                  <a:cubicBezTo>
                    <a:pt x="13816" y="288"/>
                    <a:pt x="11809" y="-78"/>
                    <a:pt x="10039" y="14"/>
                  </a:cubicBezTo>
                  <a:cubicBezTo>
                    <a:pt x="8268" y="105"/>
                    <a:pt x="6734" y="654"/>
                    <a:pt x="5436" y="1203"/>
                  </a:cubicBezTo>
                  <a:cubicBezTo>
                    <a:pt x="4137" y="1752"/>
                    <a:pt x="3075" y="2302"/>
                    <a:pt x="2190" y="3537"/>
                  </a:cubicBezTo>
                  <a:cubicBezTo>
                    <a:pt x="1304" y="4773"/>
                    <a:pt x="596" y="6695"/>
                    <a:pt x="242" y="8480"/>
                  </a:cubicBezTo>
                  <a:cubicBezTo>
                    <a:pt x="-112" y="10264"/>
                    <a:pt x="-112" y="11912"/>
                    <a:pt x="478" y="13651"/>
                  </a:cubicBezTo>
                  <a:cubicBezTo>
                    <a:pt x="1068" y="15390"/>
                    <a:pt x="2249" y="17220"/>
                    <a:pt x="3960" y="18685"/>
                  </a:cubicBezTo>
                  <a:cubicBezTo>
                    <a:pt x="5672" y="20149"/>
                    <a:pt x="7914" y="21247"/>
                    <a:pt x="10098" y="21385"/>
                  </a:cubicBezTo>
                  <a:cubicBezTo>
                    <a:pt x="12281" y="21522"/>
                    <a:pt x="14406" y="20698"/>
                    <a:pt x="16177" y="19371"/>
                  </a:cubicBezTo>
                  <a:cubicBezTo>
                    <a:pt x="17947" y="18044"/>
                    <a:pt x="19363" y="16214"/>
                    <a:pt x="20190" y="14658"/>
                  </a:cubicBezTo>
                  <a:cubicBezTo>
                    <a:pt x="21016" y="13102"/>
                    <a:pt x="21252" y="11820"/>
                    <a:pt x="21488" y="10539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34" name="Line"/>
            <p:cNvSpPr/>
            <p:nvPr/>
          </p:nvSpPr>
          <p:spPr>
            <a:xfrm>
              <a:off x="857168" y="1358926"/>
              <a:ext cx="94081" cy="308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000" y="3173"/>
                    <a:pt x="4000" y="6346"/>
                    <a:pt x="6200" y="9519"/>
                  </a:cubicBezTo>
                  <a:cubicBezTo>
                    <a:pt x="8400" y="12692"/>
                    <a:pt x="10800" y="15864"/>
                    <a:pt x="12400" y="17817"/>
                  </a:cubicBezTo>
                  <a:cubicBezTo>
                    <a:pt x="14000" y="19770"/>
                    <a:pt x="14800" y="20502"/>
                    <a:pt x="16200" y="20929"/>
                  </a:cubicBezTo>
                  <a:cubicBezTo>
                    <a:pt x="17600" y="21356"/>
                    <a:pt x="19600" y="21478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35" name="Line"/>
            <p:cNvSpPr/>
            <p:nvPr/>
          </p:nvSpPr>
          <p:spPr>
            <a:xfrm>
              <a:off x="1364152" y="925114"/>
              <a:ext cx="458747" cy="6215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2" h="21465" extrusionOk="0">
                  <a:moveTo>
                    <a:pt x="0" y="0"/>
                  </a:moveTo>
                  <a:cubicBezTo>
                    <a:pt x="245" y="1083"/>
                    <a:pt x="489" y="2166"/>
                    <a:pt x="978" y="3670"/>
                  </a:cubicBezTo>
                  <a:cubicBezTo>
                    <a:pt x="1467" y="5174"/>
                    <a:pt x="2201" y="7100"/>
                    <a:pt x="2975" y="9145"/>
                  </a:cubicBezTo>
                  <a:cubicBezTo>
                    <a:pt x="3749" y="11191"/>
                    <a:pt x="4565" y="13357"/>
                    <a:pt x="5461" y="15102"/>
                  </a:cubicBezTo>
                  <a:cubicBezTo>
                    <a:pt x="6358" y="16847"/>
                    <a:pt x="7336" y="18170"/>
                    <a:pt x="7866" y="19043"/>
                  </a:cubicBezTo>
                  <a:cubicBezTo>
                    <a:pt x="8395" y="19915"/>
                    <a:pt x="8477" y="20336"/>
                    <a:pt x="8314" y="20216"/>
                  </a:cubicBezTo>
                  <a:cubicBezTo>
                    <a:pt x="8151" y="20096"/>
                    <a:pt x="7743" y="19434"/>
                    <a:pt x="7132" y="18261"/>
                  </a:cubicBezTo>
                  <a:cubicBezTo>
                    <a:pt x="6521" y="17087"/>
                    <a:pt x="5706" y="15403"/>
                    <a:pt x="5135" y="13929"/>
                  </a:cubicBezTo>
                  <a:cubicBezTo>
                    <a:pt x="4565" y="12455"/>
                    <a:pt x="4238" y="11191"/>
                    <a:pt x="4402" y="10258"/>
                  </a:cubicBezTo>
                  <a:cubicBezTo>
                    <a:pt x="4565" y="9326"/>
                    <a:pt x="5217" y="8724"/>
                    <a:pt x="6398" y="8303"/>
                  </a:cubicBezTo>
                  <a:cubicBezTo>
                    <a:pt x="7580" y="7882"/>
                    <a:pt x="9292" y="7641"/>
                    <a:pt x="11248" y="7762"/>
                  </a:cubicBezTo>
                  <a:cubicBezTo>
                    <a:pt x="13205" y="7882"/>
                    <a:pt x="15405" y="8363"/>
                    <a:pt x="17117" y="9025"/>
                  </a:cubicBezTo>
                  <a:cubicBezTo>
                    <a:pt x="18829" y="9687"/>
                    <a:pt x="20051" y="10529"/>
                    <a:pt x="20744" y="11552"/>
                  </a:cubicBezTo>
                  <a:cubicBezTo>
                    <a:pt x="21437" y="12575"/>
                    <a:pt x="21600" y="13778"/>
                    <a:pt x="21355" y="14952"/>
                  </a:cubicBezTo>
                  <a:cubicBezTo>
                    <a:pt x="21111" y="16125"/>
                    <a:pt x="20459" y="17268"/>
                    <a:pt x="19440" y="18291"/>
                  </a:cubicBezTo>
                  <a:cubicBezTo>
                    <a:pt x="18421" y="19314"/>
                    <a:pt x="17035" y="20216"/>
                    <a:pt x="15691" y="20788"/>
                  </a:cubicBezTo>
                  <a:cubicBezTo>
                    <a:pt x="14346" y="21359"/>
                    <a:pt x="13042" y="21600"/>
                    <a:pt x="11778" y="21389"/>
                  </a:cubicBezTo>
                  <a:cubicBezTo>
                    <a:pt x="10515" y="21179"/>
                    <a:pt x="9292" y="20517"/>
                    <a:pt x="8069" y="19855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36" name="Line"/>
            <p:cNvSpPr/>
            <p:nvPr/>
          </p:nvSpPr>
          <p:spPr>
            <a:xfrm>
              <a:off x="1923402" y="1165540"/>
              <a:ext cx="47041" cy="282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4800" y="4533"/>
                    <a:pt x="9600" y="9067"/>
                    <a:pt x="13200" y="12667"/>
                  </a:cubicBezTo>
                  <a:cubicBezTo>
                    <a:pt x="16800" y="16267"/>
                    <a:pt x="19200" y="18933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37" name="Line"/>
            <p:cNvSpPr/>
            <p:nvPr/>
          </p:nvSpPr>
          <p:spPr>
            <a:xfrm>
              <a:off x="1892043" y="993061"/>
              <a:ext cx="15681" cy="104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14400" y="14400"/>
                    <a:pt x="7200" y="7200"/>
                    <a:pt x="0" y="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38" name="Line"/>
            <p:cNvSpPr/>
            <p:nvPr/>
          </p:nvSpPr>
          <p:spPr>
            <a:xfrm>
              <a:off x="2107328" y="1020853"/>
              <a:ext cx="349193" cy="436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2" h="21230" extrusionOk="0">
                  <a:moveTo>
                    <a:pt x="8280" y="1190"/>
                  </a:moveTo>
                  <a:cubicBezTo>
                    <a:pt x="8173" y="766"/>
                    <a:pt x="8066" y="343"/>
                    <a:pt x="7745" y="131"/>
                  </a:cubicBezTo>
                  <a:cubicBezTo>
                    <a:pt x="7424" y="-81"/>
                    <a:pt x="6889" y="-81"/>
                    <a:pt x="5927" y="470"/>
                  </a:cubicBezTo>
                  <a:cubicBezTo>
                    <a:pt x="4965" y="1020"/>
                    <a:pt x="3575" y="2121"/>
                    <a:pt x="2398" y="3561"/>
                  </a:cubicBezTo>
                  <a:cubicBezTo>
                    <a:pt x="1222" y="5001"/>
                    <a:pt x="260" y="6780"/>
                    <a:pt x="46" y="8855"/>
                  </a:cubicBezTo>
                  <a:cubicBezTo>
                    <a:pt x="-168" y="10931"/>
                    <a:pt x="367" y="13303"/>
                    <a:pt x="1596" y="15378"/>
                  </a:cubicBezTo>
                  <a:cubicBezTo>
                    <a:pt x="2826" y="17453"/>
                    <a:pt x="4751" y="19232"/>
                    <a:pt x="6676" y="20248"/>
                  </a:cubicBezTo>
                  <a:cubicBezTo>
                    <a:pt x="8600" y="21265"/>
                    <a:pt x="10525" y="21519"/>
                    <a:pt x="12984" y="20884"/>
                  </a:cubicBezTo>
                  <a:cubicBezTo>
                    <a:pt x="15444" y="20248"/>
                    <a:pt x="18438" y="18724"/>
                    <a:pt x="21432" y="17199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39" name="Line"/>
            <p:cNvSpPr/>
            <p:nvPr/>
          </p:nvSpPr>
          <p:spPr>
            <a:xfrm>
              <a:off x="2440840" y="1055781"/>
              <a:ext cx="146347" cy="25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571" y="3380"/>
                    <a:pt x="5143" y="6759"/>
                    <a:pt x="8743" y="10359"/>
                  </a:cubicBezTo>
                  <a:cubicBezTo>
                    <a:pt x="12343" y="13959"/>
                    <a:pt x="16971" y="17780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40" name="Line"/>
            <p:cNvSpPr/>
            <p:nvPr/>
          </p:nvSpPr>
          <p:spPr>
            <a:xfrm>
              <a:off x="2571506" y="919888"/>
              <a:ext cx="57494" cy="590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9636" y="1465"/>
                    <a:pt x="17673" y="2931"/>
                    <a:pt x="15382" y="4906"/>
                  </a:cubicBezTo>
                  <a:cubicBezTo>
                    <a:pt x="13091" y="6881"/>
                    <a:pt x="10473" y="9366"/>
                    <a:pt x="7855" y="11660"/>
                  </a:cubicBezTo>
                  <a:cubicBezTo>
                    <a:pt x="5236" y="13954"/>
                    <a:pt x="2618" y="16057"/>
                    <a:pt x="1309" y="17681"/>
                  </a:cubicBezTo>
                  <a:cubicBezTo>
                    <a:pt x="0" y="19306"/>
                    <a:pt x="0" y="20453"/>
                    <a:pt x="0" y="216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41" name="Line"/>
            <p:cNvSpPr/>
            <p:nvPr/>
          </p:nvSpPr>
          <p:spPr>
            <a:xfrm>
              <a:off x="2758890" y="890108"/>
              <a:ext cx="288241" cy="3883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1" h="21213" extrusionOk="0">
                  <a:moveTo>
                    <a:pt x="11242" y="1056"/>
                  </a:moveTo>
                  <a:cubicBezTo>
                    <a:pt x="9957" y="675"/>
                    <a:pt x="8671" y="295"/>
                    <a:pt x="7707" y="104"/>
                  </a:cubicBezTo>
                  <a:cubicBezTo>
                    <a:pt x="6742" y="-86"/>
                    <a:pt x="6100" y="-86"/>
                    <a:pt x="4942" y="723"/>
                  </a:cubicBezTo>
                  <a:cubicBezTo>
                    <a:pt x="3785" y="1532"/>
                    <a:pt x="2114" y="3149"/>
                    <a:pt x="1085" y="5290"/>
                  </a:cubicBezTo>
                  <a:cubicBezTo>
                    <a:pt x="57" y="7431"/>
                    <a:pt x="-329" y="10096"/>
                    <a:pt x="314" y="12665"/>
                  </a:cubicBezTo>
                  <a:cubicBezTo>
                    <a:pt x="957" y="15234"/>
                    <a:pt x="2628" y="17708"/>
                    <a:pt x="4492" y="19278"/>
                  </a:cubicBezTo>
                  <a:cubicBezTo>
                    <a:pt x="6357" y="20848"/>
                    <a:pt x="8414" y="21514"/>
                    <a:pt x="11050" y="21086"/>
                  </a:cubicBezTo>
                  <a:cubicBezTo>
                    <a:pt x="13685" y="20658"/>
                    <a:pt x="16900" y="19135"/>
                    <a:pt x="18700" y="18088"/>
                  </a:cubicBezTo>
                  <a:cubicBezTo>
                    <a:pt x="20500" y="17042"/>
                    <a:pt x="20885" y="16471"/>
                    <a:pt x="21271" y="159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42" name="Line"/>
            <p:cNvSpPr/>
            <p:nvPr/>
          </p:nvSpPr>
          <p:spPr>
            <a:xfrm>
              <a:off x="3068037" y="705596"/>
              <a:ext cx="109760" cy="4965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714" y="2198"/>
                    <a:pt x="3429" y="4396"/>
                    <a:pt x="5657" y="7048"/>
                  </a:cubicBezTo>
                  <a:cubicBezTo>
                    <a:pt x="7886" y="9701"/>
                    <a:pt x="10629" y="12808"/>
                    <a:pt x="12514" y="15158"/>
                  </a:cubicBezTo>
                  <a:cubicBezTo>
                    <a:pt x="14400" y="17507"/>
                    <a:pt x="15429" y="19099"/>
                    <a:pt x="16800" y="20046"/>
                  </a:cubicBezTo>
                  <a:cubicBezTo>
                    <a:pt x="18171" y="20994"/>
                    <a:pt x="19886" y="21297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43" name="Line"/>
            <p:cNvSpPr/>
            <p:nvPr/>
          </p:nvSpPr>
          <p:spPr>
            <a:xfrm>
              <a:off x="3235066" y="760050"/>
              <a:ext cx="350409" cy="3643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7" h="21208" extrusionOk="0">
                  <a:moveTo>
                    <a:pt x="1618" y="8087"/>
                  </a:moveTo>
                  <a:cubicBezTo>
                    <a:pt x="4612" y="7174"/>
                    <a:pt x="7606" y="6262"/>
                    <a:pt x="9370" y="5805"/>
                  </a:cubicBezTo>
                  <a:cubicBezTo>
                    <a:pt x="11135" y="5349"/>
                    <a:pt x="11669" y="5349"/>
                    <a:pt x="12204" y="5349"/>
                  </a:cubicBezTo>
                  <a:cubicBezTo>
                    <a:pt x="12739" y="5349"/>
                    <a:pt x="13273" y="5349"/>
                    <a:pt x="13487" y="5096"/>
                  </a:cubicBezTo>
                  <a:cubicBezTo>
                    <a:pt x="13701" y="4842"/>
                    <a:pt x="13594" y="4335"/>
                    <a:pt x="12739" y="3422"/>
                  </a:cubicBezTo>
                  <a:cubicBezTo>
                    <a:pt x="11883" y="2510"/>
                    <a:pt x="10279" y="1191"/>
                    <a:pt x="8622" y="532"/>
                  </a:cubicBezTo>
                  <a:cubicBezTo>
                    <a:pt x="6964" y="-127"/>
                    <a:pt x="5254" y="-127"/>
                    <a:pt x="3970" y="279"/>
                  </a:cubicBezTo>
                  <a:cubicBezTo>
                    <a:pt x="2687" y="684"/>
                    <a:pt x="1832" y="1496"/>
                    <a:pt x="1137" y="2763"/>
                  </a:cubicBezTo>
                  <a:cubicBezTo>
                    <a:pt x="442" y="4031"/>
                    <a:pt x="-93" y="5755"/>
                    <a:pt x="14" y="7783"/>
                  </a:cubicBezTo>
                  <a:cubicBezTo>
                    <a:pt x="121" y="9811"/>
                    <a:pt x="869" y="12143"/>
                    <a:pt x="2153" y="14476"/>
                  </a:cubicBezTo>
                  <a:cubicBezTo>
                    <a:pt x="3436" y="16808"/>
                    <a:pt x="5254" y="19141"/>
                    <a:pt x="7446" y="20307"/>
                  </a:cubicBezTo>
                  <a:cubicBezTo>
                    <a:pt x="9638" y="21473"/>
                    <a:pt x="12204" y="21473"/>
                    <a:pt x="14610" y="20510"/>
                  </a:cubicBezTo>
                  <a:cubicBezTo>
                    <a:pt x="17016" y="19546"/>
                    <a:pt x="19261" y="17620"/>
                    <a:pt x="21507" y="15693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44" name="Line"/>
            <p:cNvSpPr/>
            <p:nvPr/>
          </p:nvSpPr>
          <p:spPr>
            <a:xfrm>
              <a:off x="3642967" y="538343"/>
              <a:ext cx="135594" cy="5226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2" h="21600" extrusionOk="0">
                  <a:moveTo>
                    <a:pt x="0" y="0"/>
                  </a:moveTo>
                  <a:cubicBezTo>
                    <a:pt x="831" y="1584"/>
                    <a:pt x="1662" y="3168"/>
                    <a:pt x="3600" y="5148"/>
                  </a:cubicBezTo>
                  <a:cubicBezTo>
                    <a:pt x="5538" y="7128"/>
                    <a:pt x="8585" y="9504"/>
                    <a:pt x="11492" y="11880"/>
                  </a:cubicBezTo>
                  <a:cubicBezTo>
                    <a:pt x="14400" y="14256"/>
                    <a:pt x="17169" y="16632"/>
                    <a:pt x="18831" y="18036"/>
                  </a:cubicBezTo>
                  <a:cubicBezTo>
                    <a:pt x="20492" y="19440"/>
                    <a:pt x="21046" y="19872"/>
                    <a:pt x="21323" y="20268"/>
                  </a:cubicBezTo>
                  <a:cubicBezTo>
                    <a:pt x="21600" y="20664"/>
                    <a:pt x="21600" y="21024"/>
                    <a:pt x="21462" y="21240"/>
                  </a:cubicBezTo>
                  <a:cubicBezTo>
                    <a:pt x="21323" y="21456"/>
                    <a:pt x="21046" y="21528"/>
                    <a:pt x="20769" y="216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45" name="Line"/>
            <p:cNvSpPr/>
            <p:nvPr/>
          </p:nvSpPr>
          <p:spPr>
            <a:xfrm>
              <a:off x="3580247" y="695142"/>
              <a:ext cx="188160" cy="836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5400" y="18000"/>
                    <a:pt x="10800" y="14400"/>
                    <a:pt x="14400" y="10800"/>
                  </a:cubicBezTo>
                  <a:cubicBezTo>
                    <a:pt x="18000" y="7200"/>
                    <a:pt x="19800" y="3600"/>
                    <a:pt x="21600" y="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46" name="Line"/>
            <p:cNvSpPr/>
            <p:nvPr/>
          </p:nvSpPr>
          <p:spPr>
            <a:xfrm>
              <a:off x="3878165" y="522664"/>
              <a:ext cx="120214" cy="4965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252" y="1288"/>
                    <a:pt x="2504" y="2577"/>
                    <a:pt x="4383" y="4206"/>
                  </a:cubicBezTo>
                  <a:cubicBezTo>
                    <a:pt x="6261" y="5836"/>
                    <a:pt x="8765" y="7806"/>
                    <a:pt x="11426" y="10194"/>
                  </a:cubicBezTo>
                  <a:cubicBezTo>
                    <a:pt x="14087" y="12581"/>
                    <a:pt x="16904" y="15385"/>
                    <a:pt x="18783" y="17204"/>
                  </a:cubicBezTo>
                  <a:cubicBezTo>
                    <a:pt x="20661" y="19023"/>
                    <a:pt x="21600" y="19857"/>
                    <a:pt x="21600" y="20425"/>
                  </a:cubicBezTo>
                  <a:cubicBezTo>
                    <a:pt x="21600" y="20994"/>
                    <a:pt x="20661" y="21297"/>
                    <a:pt x="19722" y="216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47" name="Line"/>
            <p:cNvSpPr/>
            <p:nvPr/>
          </p:nvSpPr>
          <p:spPr>
            <a:xfrm>
              <a:off x="3815446" y="632423"/>
              <a:ext cx="172480" cy="57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48" name="Line"/>
            <p:cNvSpPr/>
            <p:nvPr/>
          </p:nvSpPr>
          <p:spPr>
            <a:xfrm>
              <a:off x="4124897" y="546260"/>
              <a:ext cx="432733" cy="367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5" h="21213" extrusionOk="0">
                  <a:moveTo>
                    <a:pt x="2012" y="10092"/>
                  </a:moveTo>
                  <a:cubicBezTo>
                    <a:pt x="3561" y="9490"/>
                    <a:pt x="5110" y="8887"/>
                    <a:pt x="6573" y="8485"/>
                  </a:cubicBezTo>
                  <a:cubicBezTo>
                    <a:pt x="8036" y="8083"/>
                    <a:pt x="9413" y="7882"/>
                    <a:pt x="10317" y="7681"/>
                  </a:cubicBezTo>
                  <a:cubicBezTo>
                    <a:pt x="11220" y="7480"/>
                    <a:pt x="11651" y="7279"/>
                    <a:pt x="11866" y="6928"/>
                  </a:cubicBezTo>
                  <a:cubicBezTo>
                    <a:pt x="12081" y="6576"/>
                    <a:pt x="12081" y="6074"/>
                    <a:pt x="11737" y="5320"/>
                  </a:cubicBezTo>
                  <a:cubicBezTo>
                    <a:pt x="11393" y="4567"/>
                    <a:pt x="10704" y="3562"/>
                    <a:pt x="9456" y="2608"/>
                  </a:cubicBezTo>
                  <a:cubicBezTo>
                    <a:pt x="8208" y="1653"/>
                    <a:pt x="6401" y="749"/>
                    <a:pt x="5283" y="297"/>
                  </a:cubicBezTo>
                  <a:cubicBezTo>
                    <a:pt x="4164" y="-155"/>
                    <a:pt x="3734" y="-155"/>
                    <a:pt x="2959" y="749"/>
                  </a:cubicBezTo>
                  <a:cubicBezTo>
                    <a:pt x="2185" y="1653"/>
                    <a:pt x="1066" y="3462"/>
                    <a:pt x="463" y="5672"/>
                  </a:cubicBezTo>
                  <a:cubicBezTo>
                    <a:pt x="-139" y="7882"/>
                    <a:pt x="-225" y="10494"/>
                    <a:pt x="636" y="13056"/>
                  </a:cubicBezTo>
                  <a:cubicBezTo>
                    <a:pt x="1496" y="15618"/>
                    <a:pt x="3303" y="18130"/>
                    <a:pt x="5455" y="19586"/>
                  </a:cubicBezTo>
                  <a:cubicBezTo>
                    <a:pt x="7606" y="21043"/>
                    <a:pt x="10102" y="21445"/>
                    <a:pt x="12554" y="21093"/>
                  </a:cubicBezTo>
                  <a:cubicBezTo>
                    <a:pt x="15007" y="20742"/>
                    <a:pt x="17416" y="19637"/>
                    <a:pt x="18879" y="18381"/>
                  </a:cubicBezTo>
                  <a:cubicBezTo>
                    <a:pt x="20342" y="17125"/>
                    <a:pt x="20859" y="15718"/>
                    <a:pt x="21375" y="14312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pic>
        <p:nvPicPr>
          <p:cNvPr id="850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60967" y="5274349"/>
            <a:ext cx="3993453" cy="5085089"/>
          </a:xfrm>
          <a:prstGeom prst="rect">
            <a:avLst/>
          </a:prstGeom>
          <a:ln w="12700">
            <a:miter lim="400000"/>
          </a:ln>
        </p:spPr>
      </p:pic>
      <p:pic>
        <p:nvPicPr>
          <p:cNvPr id="851" name="Image" descr="Image"/>
          <p:cNvPicPr>
            <a:picLocks noChangeAspect="1"/>
          </p:cNvPicPr>
          <p:nvPr/>
        </p:nvPicPr>
        <p:blipFill>
          <a:blip r:embed="rId4"/>
          <a:srcRect b="8888"/>
          <a:stretch>
            <a:fillRect/>
          </a:stretch>
        </p:blipFill>
        <p:spPr>
          <a:xfrm>
            <a:off x="4920311" y="9666416"/>
            <a:ext cx="5628708" cy="390202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70" name="Drawing"/>
          <p:cNvGrpSpPr/>
          <p:nvPr/>
        </p:nvGrpSpPr>
        <p:grpSpPr>
          <a:xfrm>
            <a:off x="6335301" y="8099486"/>
            <a:ext cx="3723802" cy="1530351"/>
            <a:chOff x="0" y="0"/>
            <a:chExt cx="3723801" cy="1530349"/>
          </a:xfrm>
        </p:grpSpPr>
        <p:sp>
          <p:nvSpPr>
            <p:cNvPr id="852" name="Line"/>
            <p:cNvSpPr/>
            <p:nvPr/>
          </p:nvSpPr>
          <p:spPr>
            <a:xfrm>
              <a:off x="70354" y="15598"/>
              <a:ext cx="199915" cy="619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536" extrusionOk="0">
                  <a:moveTo>
                    <a:pt x="20871" y="3873"/>
                  </a:moveTo>
                  <a:cubicBezTo>
                    <a:pt x="21208" y="3027"/>
                    <a:pt x="21546" y="2181"/>
                    <a:pt x="20815" y="1537"/>
                  </a:cubicBezTo>
                  <a:cubicBezTo>
                    <a:pt x="20084" y="893"/>
                    <a:pt x="18284" y="451"/>
                    <a:pt x="15640" y="212"/>
                  </a:cubicBezTo>
                  <a:cubicBezTo>
                    <a:pt x="12996" y="-27"/>
                    <a:pt x="9509" y="-64"/>
                    <a:pt x="6921" y="102"/>
                  </a:cubicBezTo>
                  <a:cubicBezTo>
                    <a:pt x="4334" y="267"/>
                    <a:pt x="2646" y="635"/>
                    <a:pt x="1634" y="1242"/>
                  </a:cubicBezTo>
                  <a:cubicBezTo>
                    <a:pt x="621" y="1849"/>
                    <a:pt x="284" y="2696"/>
                    <a:pt x="115" y="3800"/>
                  </a:cubicBezTo>
                  <a:cubicBezTo>
                    <a:pt x="-54" y="4904"/>
                    <a:pt x="-54" y="6265"/>
                    <a:pt x="227" y="7645"/>
                  </a:cubicBezTo>
                  <a:cubicBezTo>
                    <a:pt x="509" y="9025"/>
                    <a:pt x="1071" y="10423"/>
                    <a:pt x="1690" y="11711"/>
                  </a:cubicBezTo>
                  <a:cubicBezTo>
                    <a:pt x="2309" y="12999"/>
                    <a:pt x="2984" y="14177"/>
                    <a:pt x="3490" y="15391"/>
                  </a:cubicBezTo>
                  <a:cubicBezTo>
                    <a:pt x="3996" y="16605"/>
                    <a:pt x="4334" y="17856"/>
                    <a:pt x="4671" y="18887"/>
                  </a:cubicBezTo>
                  <a:cubicBezTo>
                    <a:pt x="5009" y="19917"/>
                    <a:pt x="5346" y="20726"/>
                    <a:pt x="5683" y="21536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53" name="Line"/>
            <p:cNvSpPr/>
            <p:nvPr/>
          </p:nvSpPr>
          <p:spPr>
            <a:xfrm>
              <a:off x="0" y="339725"/>
              <a:ext cx="190500" cy="25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4200" y="16200"/>
                    <a:pt x="8400" y="10800"/>
                    <a:pt x="12000" y="7200"/>
                  </a:cubicBezTo>
                  <a:cubicBezTo>
                    <a:pt x="15600" y="3600"/>
                    <a:pt x="18600" y="1800"/>
                    <a:pt x="21600" y="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54" name="Line"/>
            <p:cNvSpPr/>
            <p:nvPr/>
          </p:nvSpPr>
          <p:spPr>
            <a:xfrm>
              <a:off x="269875" y="273917"/>
              <a:ext cx="307976" cy="3386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95" extrusionOk="0">
                  <a:moveTo>
                    <a:pt x="17369" y="4559"/>
                  </a:moveTo>
                  <a:cubicBezTo>
                    <a:pt x="17221" y="3489"/>
                    <a:pt x="17072" y="2419"/>
                    <a:pt x="16590" y="1684"/>
                  </a:cubicBezTo>
                  <a:cubicBezTo>
                    <a:pt x="16107" y="948"/>
                    <a:pt x="15291" y="547"/>
                    <a:pt x="13880" y="279"/>
                  </a:cubicBezTo>
                  <a:cubicBezTo>
                    <a:pt x="12470" y="12"/>
                    <a:pt x="10466" y="-122"/>
                    <a:pt x="8685" y="145"/>
                  </a:cubicBezTo>
                  <a:cubicBezTo>
                    <a:pt x="6903" y="413"/>
                    <a:pt x="5344" y="1082"/>
                    <a:pt x="4082" y="2219"/>
                  </a:cubicBezTo>
                  <a:cubicBezTo>
                    <a:pt x="2821" y="3355"/>
                    <a:pt x="1856" y="4960"/>
                    <a:pt x="1151" y="6799"/>
                  </a:cubicBezTo>
                  <a:cubicBezTo>
                    <a:pt x="445" y="8638"/>
                    <a:pt x="0" y="10711"/>
                    <a:pt x="0" y="12450"/>
                  </a:cubicBezTo>
                  <a:cubicBezTo>
                    <a:pt x="0" y="14189"/>
                    <a:pt x="445" y="15593"/>
                    <a:pt x="1262" y="16931"/>
                  </a:cubicBezTo>
                  <a:cubicBezTo>
                    <a:pt x="2078" y="18268"/>
                    <a:pt x="3266" y="19539"/>
                    <a:pt x="4602" y="20341"/>
                  </a:cubicBezTo>
                  <a:cubicBezTo>
                    <a:pt x="5938" y="21144"/>
                    <a:pt x="7423" y="21478"/>
                    <a:pt x="8944" y="21378"/>
                  </a:cubicBezTo>
                  <a:cubicBezTo>
                    <a:pt x="10466" y="21277"/>
                    <a:pt x="12025" y="20742"/>
                    <a:pt x="13249" y="20007"/>
                  </a:cubicBezTo>
                  <a:cubicBezTo>
                    <a:pt x="14474" y="19271"/>
                    <a:pt x="15365" y="18335"/>
                    <a:pt x="16107" y="16931"/>
                  </a:cubicBezTo>
                  <a:cubicBezTo>
                    <a:pt x="16849" y="15526"/>
                    <a:pt x="17443" y="13654"/>
                    <a:pt x="17740" y="11748"/>
                  </a:cubicBezTo>
                  <a:cubicBezTo>
                    <a:pt x="18037" y="9842"/>
                    <a:pt x="18037" y="7903"/>
                    <a:pt x="17963" y="6699"/>
                  </a:cubicBezTo>
                  <a:cubicBezTo>
                    <a:pt x="17889" y="5495"/>
                    <a:pt x="17740" y="5027"/>
                    <a:pt x="17629" y="4960"/>
                  </a:cubicBezTo>
                  <a:cubicBezTo>
                    <a:pt x="17518" y="4893"/>
                    <a:pt x="17443" y="5228"/>
                    <a:pt x="17518" y="6264"/>
                  </a:cubicBezTo>
                  <a:cubicBezTo>
                    <a:pt x="17592" y="7301"/>
                    <a:pt x="17814" y="9040"/>
                    <a:pt x="18223" y="10879"/>
                  </a:cubicBezTo>
                  <a:cubicBezTo>
                    <a:pt x="18631" y="12718"/>
                    <a:pt x="19225" y="14657"/>
                    <a:pt x="19633" y="16028"/>
                  </a:cubicBezTo>
                  <a:cubicBezTo>
                    <a:pt x="20041" y="17399"/>
                    <a:pt x="20264" y="18201"/>
                    <a:pt x="20449" y="18770"/>
                  </a:cubicBezTo>
                  <a:cubicBezTo>
                    <a:pt x="20635" y="19338"/>
                    <a:pt x="20784" y="19672"/>
                    <a:pt x="20969" y="19572"/>
                  </a:cubicBezTo>
                  <a:cubicBezTo>
                    <a:pt x="21155" y="19472"/>
                    <a:pt x="21377" y="18937"/>
                    <a:pt x="21600" y="18402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55" name="Line"/>
            <p:cNvSpPr/>
            <p:nvPr/>
          </p:nvSpPr>
          <p:spPr>
            <a:xfrm>
              <a:off x="657225" y="317500"/>
              <a:ext cx="42498" cy="238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extrusionOk="0">
                  <a:moveTo>
                    <a:pt x="0" y="0"/>
                  </a:moveTo>
                  <a:cubicBezTo>
                    <a:pt x="1580" y="960"/>
                    <a:pt x="3161" y="1920"/>
                    <a:pt x="5532" y="3552"/>
                  </a:cubicBezTo>
                  <a:cubicBezTo>
                    <a:pt x="7902" y="5184"/>
                    <a:pt x="11063" y="7488"/>
                    <a:pt x="13961" y="10368"/>
                  </a:cubicBezTo>
                  <a:cubicBezTo>
                    <a:pt x="16859" y="13248"/>
                    <a:pt x="19493" y="16704"/>
                    <a:pt x="20546" y="18672"/>
                  </a:cubicBezTo>
                  <a:cubicBezTo>
                    <a:pt x="21600" y="20640"/>
                    <a:pt x="21073" y="21120"/>
                    <a:pt x="20546" y="216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56" name="Line"/>
            <p:cNvSpPr/>
            <p:nvPr/>
          </p:nvSpPr>
          <p:spPr>
            <a:xfrm>
              <a:off x="635000" y="184150"/>
              <a:ext cx="9525" cy="3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14400" y="14400"/>
                    <a:pt x="7200" y="7200"/>
                    <a:pt x="0" y="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57" name="Line"/>
            <p:cNvSpPr/>
            <p:nvPr/>
          </p:nvSpPr>
          <p:spPr>
            <a:xfrm>
              <a:off x="806450" y="268816"/>
              <a:ext cx="203200" cy="3108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34" extrusionOk="0">
                  <a:moveTo>
                    <a:pt x="0" y="1824"/>
                  </a:moveTo>
                  <a:cubicBezTo>
                    <a:pt x="562" y="2700"/>
                    <a:pt x="1125" y="3576"/>
                    <a:pt x="1688" y="5108"/>
                  </a:cubicBezTo>
                  <a:cubicBezTo>
                    <a:pt x="2250" y="6641"/>
                    <a:pt x="2812" y="8830"/>
                    <a:pt x="3487" y="11128"/>
                  </a:cubicBezTo>
                  <a:cubicBezTo>
                    <a:pt x="4162" y="13427"/>
                    <a:pt x="4950" y="15835"/>
                    <a:pt x="5456" y="17441"/>
                  </a:cubicBezTo>
                  <a:cubicBezTo>
                    <a:pt x="5962" y="19046"/>
                    <a:pt x="6188" y="19849"/>
                    <a:pt x="6356" y="20469"/>
                  </a:cubicBezTo>
                  <a:cubicBezTo>
                    <a:pt x="6525" y="21089"/>
                    <a:pt x="6637" y="21527"/>
                    <a:pt x="6525" y="21418"/>
                  </a:cubicBezTo>
                  <a:cubicBezTo>
                    <a:pt x="6412" y="21308"/>
                    <a:pt x="6075" y="20651"/>
                    <a:pt x="5625" y="19155"/>
                  </a:cubicBezTo>
                  <a:cubicBezTo>
                    <a:pt x="5175" y="17659"/>
                    <a:pt x="4613" y="15324"/>
                    <a:pt x="4219" y="12807"/>
                  </a:cubicBezTo>
                  <a:cubicBezTo>
                    <a:pt x="3825" y="10289"/>
                    <a:pt x="3600" y="7589"/>
                    <a:pt x="4050" y="5655"/>
                  </a:cubicBezTo>
                  <a:cubicBezTo>
                    <a:pt x="4500" y="3722"/>
                    <a:pt x="5625" y="2554"/>
                    <a:pt x="7706" y="1715"/>
                  </a:cubicBezTo>
                  <a:cubicBezTo>
                    <a:pt x="9788" y="876"/>
                    <a:pt x="12825" y="365"/>
                    <a:pt x="15300" y="146"/>
                  </a:cubicBezTo>
                  <a:cubicBezTo>
                    <a:pt x="17775" y="-73"/>
                    <a:pt x="19687" y="0"/>
                    <a:pt x="21600" y="73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58" name="Line"/>
            <p:cNvSpPr/>
            <p:nvPr/>
          </p:nvSpPr>
          <p:spPr>
            <a:xfrm>
              <a:off x="1122068" y="216385"/>
              <a:ext cx="325732" cy="3341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5" h="21313" extrusionOk="0">
                  <a:moveTo>
                    <a:pt x="1378" y="8879"/>
                  </a:moveTo>
                  <a:cubicBezTo>
                    <a:pt x="3468" y="8610"/>
                    <a:pt x="5559" y="8340"/>
                    <a:pt x="7579" y="8238"/>
                  </a:cubicBezTo>
                  <a:cubicBezTo>
                    <a:pt x="9600" y="8137"/>
                    <a:pt x="11551" y="8205"/>
                    <a:pt x="12805" y="8306"/>
                  </a:cubicBezTo>
                  <a:cubicBezTo>
                    <a:pt x="14059" y="8407"/>
                    <a:pt x="14617" y="8542"/>
                    <a:pt x="14860" y="8340"/>
                  </a:cubicBezTo>
                  <a:cubicBezTo>
                    <a:pt x="15104" y="8137"/>
                    <a:pt x="15035" y="7597"/>
                    <a:pt x="14721" y="6551"/>
                  </a:cubicBezTo>
                  <a:cubicBezTo>
                    <a:pt x="14408" y="5505"/>
                    <a:pt x="13850" y="3952"/>
                    <a:pt x="12944" y="2805"/>
                  </a:cubicBezTo>
                  <a:cubicBezTo>
                    <a:pt x="12039" y="1657"/>
                    <a:pt x="10784" y="915"/>
                    <a:pt x="9495" y="476"/>
                  </a:cubicBezTo>
                  <a:cubicBezTo>
                    <a:pt x="8206" y="37"/>
                    <a:pt x="6882" y="-98"/>
                    <a:pt x="5733" y="71"/>
                  </a:cubicBezTo>
                  <a:cubicBezTo>
                    <a:pt x="4583" y="240"/>
                    <a:pt x="3608" y="712"/>
                    <a:pt x="2702" y="1758"/>
                  </a:cubicBezTo>
                  <a:cubicBezTo>
                    <a:pt x="1796" y="2805"/>
                    <a:pt x="960" y="4425"/>
                    <a:pt x="472" y="6213"/>
                  </a:cubicBezTo>
                  <a:cubicBezTo>
                    <a:pt x="-16" y="8002"/>
                    <a:pt x="-155" y="9960"/>
                    <a:pt x="193" y="11951"/>
                  </a:cubicBezTo>
                  <a:cubicBezTo>
                    <a:pt x="542" y="13942"/>
                    <a:pt x="1378" y="15967"/>
                    <a:pt x="2667" y="17519"/>
                  </a:cubicBezTo>
                  <a:cubicBezTo>
                    <a:pt x="3956" y="19072"/>
                    <a:pt x="5698" y="20152"/>
                    <a:pt x="7684" y="20759"/>
                  </a:cubicBezTo>
                  <a:cubicBezTo>
                    <a:pt x="9670" y="21367"/>
                    <a:pt x="11899" y="21502"/>
                    <a:pt x="14233" y="21029"/>
                  </a:cubicBezTo>
                  <a:cubicBezTo>
                    <a:pt x="16568" y="20557"/>
                    <a:pt x="19006" y="19477"/>
                    <a:pt x="21445" y="18397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59" name="Line"/>
            <p:cNvSpPr/>
            <p:nvPr/>
          </p:nvSpPr>
          <p:spPr>
            <a:xfrm>
              <a:off x="1775073" y="0"/>
              <a:ext cx="310903" cy="55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519" extrusionOk="0">
                  <a:moveTo>
                    <a:pt x="16897" y="0"/>
                  </a:moveTo>
                  <a:cubicBezTo>
                    <a:pt x="17117" y="1268"/>
                    <a:pt x="17336" y="2536"/>
                    <a:pt x="17629" y="3866"/>
                  </a:cubicBezTo>
                  <a:cubicBezTo>
                    <a:pt x="17922" y="5195"/>
                    <a:pt x="18288" y="6586"/>
                    <a:pt x="18581" y="7916"/>
                  </a:cubicBezTo>
                  <a:cubicBezTo>
                    <a:pt x="18874" y="9245"/>
                    <a:pt x="19094" y="10514"/>
                    <a:pt x="19350" y="11761"/>
                  </a:cubicBezTo>
                  <a:cubicBezTo>
                    <a:pt x="19606" y="13009"/>
                    <a:pt x="19899" y="14236"/>
                    <a:pt x="20119" y="15505"/>
                  </a:cubicBezTo>
                  <a:cubicBezTo>
                    <a:pt x="20338" y="16773"/>
                    <a:pt x="20485" y="18082"/>
                    <a:pt x="20558" y="18880"/>
                  </a:cubicBezTo>
                  <a:cubicBezTo>
                    <a:pt x="20631" y="19677"/>
                    <a:pt x="20631" y="19964"/>
                    <a:pt x="20668" y="20005"/>
                  </a:cubicBezTo>
                  <a:cubicBezTo>
                    <a:pt x="20705" y="20045"/>
                    <a:pt x="20778" y="19841"/>
                    <a:pt x="20851" y="19330"/>
                  </a:cubicBezTo>
                  <a:cubicBezTo>
                    <a:pt x="20924" y="18818"/>
                    <a:pt x="20997" y="18000"/>
                    <a:pt x="20924" y="16957"/>
                  </a:cubicBezTo>
                  <a:cubicBezTo>
                    <a:pt x="20851" y="15914"/>
                    <a:pt x="20631" y="14645"/>
                    <a:pt x="20119" y="13275"/>
                  </a:cubicBezTo>
                  <a:cubicBezTo>
                    <a:pt x="19606" y="11905"/>
                    <a:pt x="18801" y="10432"/>
                    <a:pt x="17812" y="9348"/>
                  </a:cubicBezTo>
                  <a:cubicBezTo>
                    <a:pt x="16824" y="8264"/>
                    <a:pt x="15652" y="7568"/>
                    <a:pt x="14261" y="7036"/>
                  </a:cubicBezTo>
                  <a:cubicBezTo>
                    <a:pt x="12870" y="6505"/>
                    <a:pt x="11259" y="6136"/>
                    <a:pt x="9905" y="5973"/>
                  </a:cubicBezTo>
                  <a:cubicBezTo>
                    <a:pt x="8550" y="5809"/>
                    <a:pt x="7452" y="5850"/>
                    <a:pt x="6353" y="6116"/>
                  </a:cubicBezTo>
                  <a:cubicBezTo>
                    <a:pt x="5255" y="6382"/>
                    <a:pt x="4157" y="6873"/>
                    <a:pt x="3205" y="7609"/>
                  </a:cubicBezTo>
                  <a:cubicBezTo>
                    <a:pt x="2253" y="8345"/>
                    <a:pt x="1448" y="9327"/>
                    <a:pt x="862" y="10452"/>
                  </a:cubicBezTo>
                  <a:cubicBezTo>
                    <a:pt x="276" y="11577"/>
                    <a:pt x="-90" y="12845"/>
                    <a:pt x="20" y="14052"/>
                  </a:cubicBezTo>
                  <a:cubicBezTo>
                    <a:pt x="130" y="15259"/>
                    <a:pt x="715" y="16405"/>
                    <a:pt x="1777" y="17468"/>
                  </a:cubicBezTo>
                  <a:cubicBezTo>
                    <a:pt x="2839" y="18532"/>
                    <a:pt x="4376" y="19514"/>
                    <a:pt x="6097" y="20209"/>
                  </a:cubicBezTo>
                  <a:cubicBezTo>
                    <a:pt x="7818" y="20905"/>
                    <a:pt x="9722" y="21314"/>
                    <a:pt x="11735" y="21457"/>
                  </a:cubicBezTo>
                  <a:cubicBezTo>
                    <a:pt x="13749" y="21600"/>
                    <a:pt x="15872" y="21477"/>
                    <a:pt x="17519" y="21273"/>
                  </a:cubicBezTo>
                  <a:cubicBezTo>
                    <a:pt x="19167" y="21068"/>
                    <a:pt x="20338" y="20782"/>
                    <a:pt x="21510" y="20495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60" name="Line"/>
            <p:cNvSpPr/>
            <p:nvPr/>
          </p:nvSpPr>
          <p:spPr>
            <a:xfrm>
              <a:off x="2219847" y="110995"/>
              <a:ext cx="324460" cy="3811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547" extrusionOk="0">
                  <a:moveTo>
                    <a:pt x="1644" y="2879"/>
                  </a:moveTo>
                  <a:cubicBezTo>
                    <a:pt x="1364" y="3058"/>
                    <a:pt x="1084" y="3238"/>
                    <a:pt x="840" y="3926"/>
                  </a:cubicBezTo>
                  <a:cubicBezTo>
                    <a:pt x="595" y="4614"/>
                    <a:pt x="385" y="5811"/>
                    <a:pt x="211" y="7396"/>
                  </a:cubicBezTo>
                  <a:cubicBezTo>
                    <a:pt x="36" y="8982"/>
                    <a:pt x="-104" y="10956"/>
                    <a:pt x="106" y="12662"/>
                  </a:cubicBezTo>
                  <a:cubicBezTo>
                    <a:pt x="315" y="14367"/>
                    <a:pt x="875" y="15803"/>
                    <a:pt x="1923" y="17089"/>
                  </a:cubicBezTo>
                  <a:cubicBezTo>
                    <a:pt x="2972" y="18376"/>
                    <a:pt x="4510" y="19513"/>
                    <a:pt x="5873" y="20111"/>
                  </a:cubicBezTo>
                  <a:cubicBezTo>
                    <a:pt x="7236" y="20709"/>
                    <a:pt x="8424" y="20769"/>
                    <a:pt x="9787" y="20261"/>
                  </a:cubicBezTo>
                  <a:cubicBezTo>
                    <a:pt x="11150" y="19752"/>
                    <a:pt x="12688" y="18675"/>
                    <a:pt x="14086" y="17179"/>
                  </a:cubicBezTo>
                  <a:cubicBezTo>
                    <a:pt x="15484" y="15683"/>
                    <a:pt x="16743" y="13769"/>
                    <a:pt x="17616" y="11734"/>
                  </a:cubicBezTo>
                  <a:cubicBezTo>
                    <a:pt x="18490" y="9700"/>
                    <a:pt x="18979" y="7546"/>
                    <a:pt x="19329" y="5661"/>
                  </a:cubicBezTo>
                  <a:cubicBezTo>
                    <a:pt x="19679" y="3776"/>
                    <a:pt x="19888" y="2161"/>
                    <a:pt x="19993" y="1204"/>
                  </a:cubicBezTo>
                  <a:cubicBezTo>
                    <a:pt x="20098" y="246"/>
                    <a:pt x="20098" y="-53"/>
                    <a:pt x="20063" y="7"/>
                  </a:cubicBezTo>
                  <a:cubicBezTo>
                    <a:pt x="20028" y="67"/>
                    <a:pt x="19958" y="486"/>
                    <a:pt x="19818" y="1443"/>
                  </a:cubicBezTo>
                  <a:cubicBezTo>
                    <a:pt x="19679" y="2400"/>
                    <a:pt x="19469" y="3896"/>
                    <a:pt x="19539" y="5841"/>
                  </a:cubicBezTo>
                  <a:cubicBezTo>
                    <a:pt x="19609" y="7785"/>
                    <a:pt x="19958" y="10179"/>
                    <a:pt x="20343" y="12392"/>
                  </a:cubicBezTo>
                  <a:cubicBezTo>
                    <a:pt x="20727" y="14606"/>
                    <a:pt x="21146" y="16641"/>
                    <a:pt x="21321" y="18136"/>
                  </a:cubicBezTo>
                  <a:cubicBezTo>
                    <a:pt x="21496" y="19632"/>
                    <a:pt x="21426" y="20590"/>
                    <a:pt x="21356" y="21547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61" name="Line"/>
            <p:cNvSpPr/>
            <p:nvPr/>
          </p:nvSpPr>
          <p:spPr>
            <a:xfrm>
              <a:off x="973129" y="834426"/>
              <a:ext cx="338146" cy="4046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0" h="21452" extrusionOk="0">
                  <a:moveTo>
                    <a:pt x="12618" y="2557"/>
                  </a:moveTo>
                  <a:cubicBezTo>
                    <a:pt x="12281" y="1940"/>
                    <a:pt x="11945" y="1323"/>
                    <a:pt x="11642" y="902"/>
                  </a:cubicBezTo>
                  <a:cubicBezTo>
                    <a:pt x="11339" y="481"/>
                    <a:pt x="11070" y="257"/>
                    <a:pt x="10296" y="116"/>
                  </a:cubicBezTo>
                  <a:cubicBezTo>
                    <a:pt x="9522" y="-24"/>
                    <a:pt x="8244" y="-80"/>
                    <a:pt x="6864" y="201"/>
                  </a:cubicBezTo>
                  <a:cubicBezTo>
                    <a:pt x="5485" y="481"/>
                    <a:pt x="4005" y="1098"/>
                    <a:pt x="2827" y="2192"/>
                  </a:cubicBezTo>
                  <a:cubicBezTo>
                    <a:pt x="1650" y="3286"/>
                    <a:pt x="775" y="4857"/>
                    <a:pt x="337" y="6709"/>
                  </a:cubicBezTo>
                  <a:cubicBezTo>
                    <a:pt x="-100" y="8560"/>
                    <a:pt x="-100" y="10692"/>
                    <a:pt x="270" y="12571"/>
                  </a:cubicBezTo>
                  <a:cubicBezTo>
                    <a:pt x="640" y="14451"/>
                    <a:pt x="1380" y="16078"/>
                    <a:pt x="2524" y="17452"/>
                  </a:cubicBezTo>
                  <a:cubicBezTo>
                    <a:pt x="3668" y="18827"/>
                    <a:pt x="5216" y="19949"/>
                    <a:pt x="6831" y="20622"/>
                  </a:cubicBezTo>
                  <a:cubicBezTo>
                    <a:pt x="8446" y="21296"/>
                    <a:pt x="10128" y="21520"/>
                    <a:pt x="12012" y="21436"/>
                  </a:cubicBezTo>
                  <a:cubicBezTo>
                    <a:pt x="13896" y="21352"/>
                    <a:pt x="15982" y="20959"/>
                    <a:pt x="17597" y="20370"/>
                  </a:cubicBezTo>
                  <a:cubicBezTo>
                    <a:pt x="19212" y="19781"/>
                    <a:pt x="20356" y="18995"/>
                    <a:pt x="21500" y="1821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62" name="Line"/>
            <p:cNvSpPr/>
            <p:nvPr/>
          </p:nvSpPr>
          <p:spPr>
            <a:xfrm>
              <a:off x="1395782" y="882380"/>
              <a:ext cx="302844" cy="396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6" h="21440" extrusionOk="0">
                  <a:moveTo>
                    <a:pt x="16117" y="2077"/>
                  </a:moveTo>
                  <a:cubicBezTo>
                    <a:pt x="16117" y="1790"/>
                    <a:pt x="16117" y="1504"/>
                    <a:pt x="16117" y="1189"/>
                  </a:cubicBezTo>
                  <a:cubicBezTo>
                    <a:pt x="16117" y="874"/>
                    <a:pt x="16117" y="530"/>
                    <a:pt x="15929" y="301"/>
                  </a:cubicBezTo>
                  <a:cubicBezTo>
                    <a:pt x="15741" y="72"/>
                    <a:pt x="15365" y="-43"/>
                    <a:pt x="14537" y="14"/>
                  </a:cubicBezTo>
                  <a:cubicBezTo>
                    <a:pt x="13709" y="72"/>
                    <a:pt x="12429" y="301"/>
                    <a:pt x="11263" y="702"/>
                  </a:cubicBezTo>
                  <a:cubicBezTo>
                    <a:pt x="10096" y="1103"/>
                    <a:pt x="9043" y="1676"/>
                    <a:pt x="7801" y="2564"/>
                  </a:cubicBezTo>
                  <a:cubicBezTo>
                    <a:pt x="6559" y="3452"/>
                    <a:pt x="5129" y="4655"/>
                    <a:pt x="3887" y="6030"/>
                  </a:cubicBezTo>
                  <a:cubicBezTo>
                    <a:pt x="2645" y="7405"/>
                    <a:pt x="1592" y="8952"/>
                    <a:pt x="914" y="10642"/>
                  </a:cubicBezTo>
                  <a:cubicBezTo>
                    <a:pt x="237" y="12333"/>
                    <a:pt x="-64" y="14166"/>
                    <a:pt x="11" y="15713"/>
                  </a:cubicBezTo>
                  <a:cubicBezTo>
                    <a:pt x="87" y="17260"/>
                    <a:pt x="538" y="18520"/>
                    <a:pt x="1554" y="19523"/>
                  </a:cubicBezTo>
                  <a:cubicBezTo>
                    <a:pt x="2570" y="20526"/>
                    <a:pt x="4151" y="21271"/>
                    <a:pt x="5581" y="21414"/>
                  </a:cubicBezTo>
                  <a:cubicBezTo>
                    <a:pt x="7011" y="21557"/>
                    <a:pt x="8290" y="21099"/>
                    <a:pt x="9795" y="20153"/>
                  </a:cubicBezTo>
                  <a:cubicBezTo>
                    <a:pt x="11300" y="19208"/>
                    <a:pt x="13031" y="17776"/>
                    <a:pt x="14273" y="16372"/>
                  </a:cubicBezTo>
                  <a:cubicBezTo>
                    <a:pt x="15515" y="14968"/>
                    <a:pt x="16268" y="13593"/>
                    <a:pt x="16945" y="12161"/>
                  </a:cubicBezTo>
                  <a:cubicBezTo>
                    <a:pt x="17622" y="10728"/>
                    <a:pt x="18225" y="9239"/>
                    <a:pt x="18488" y="7864"/>
                  </a:cubicBezTo>
                  <a:cubicBezTo>
                    <a:pt x="18751" y="6489"/>
                    <a:pt x="18676" y="5228"/>
                    <a:pt x="18638" y="4283"/>
                  </a:cubicBezTo>
                  <a:cubicBezTo>
                    <a:pt x="18601" y="3337"/>
                    <a:pt x="18601" y="2707"/>
                    <a:pt x="18563" y="2535"/>
                  </a:cubicBezTo>
                  <a:cubicBezTo>
                    <a:pt x="18526" y="2363"/>
                    <a:pt x="18450" y="2650"/>
                    <a:pt x="18526" y="3710"/>
                  </a:cubicBezTo>
                  <a:cubicBezTo>
                    <a:pt x="18601" y="4770"/>
                    <a:pt x="18827" y="6603"/>
                    <a:pt x="19241" y="8608"/>
                  </a:cubicBezTo>
                  <a:cubicBezTo>
                    <a:pt x="19654" y="10614"/>
                    <a:pt x="20257" y="12791"/>
                    <a:pt x="20670" y="14367"/>
                  </a:cubicBezTo>
                  <a:cubicBezTo>
                    <a:pt x="21084" y="15942"/>
                    <a:pt x="21310" y="16916"/>
                    <a:pt x="21536" y="1789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63" name="Line"/>
            <p:cNvSpPr/>
            <p:nvPr/>
          </p:nvSpPr>
          <p:spPr>
            <a:xfrm>
              <a:off x="1809750" y="958713"/>
              <a:ext cx="548701" cy="349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6" h="21513" extrusionOk="0">
                  <a:moveTo>
                    <a:pt x="0" y="594"/>
                  </a:moveTo>
                  <a:cubicBezTo>
                    <a:pt x="83" y="268"/>
                    <a:pt x="166" y="-57"/>
                    <a:pt x="208" y="8"/>
                  </a:cubicBezTo>
                  <a:cubicBezTo>
                    <a:pt x="249" y="73"/>
                    <a:pt x="249" y="529"/>
                    <a:pt x="228" y="1830"/>
                  </a:cubicBezTo>
                  <a:cubicBezTo>
                    <a:pt x="208" y="3131"/>
                    <a:pt x="166" y="5278"/>
                    <a:pt x="145" y="7653"/>
                  </a:cubicBezTo>
                  <a:cubicBezTo>
                    <a:pt x="125" y="10027"/>
                    <a:pt x="125" y="12630"/>
                    <a:pt x="145" y="14874"/>
                  </a:cubicBezTo>
                  <a:cubicBezTo>
                    <a:pt x="166" y="17119"/>
                    <a:pt x="208" y="19006"/>
                    <a:pt x="208" y="20112"/>
                  </a:cubicBezTo>
                  <a:cubicBezTo>
                    <a:pt x="208" y="21218"/>
                    <a:pt x="166" y="21543"/>
                    <a:pt x="125" y="21510"/>
                  </a:cubicBezTo>
                  <a:cubicBezTo>
                    <a:pt x="83" y="21478"/>
                    <a:pt x="42" y="21088"/>
                    <a:pt x="42" y="19949"/>
                  </a:cubicBezTo>
                  <a:cubicBezTo>
                    <a:pt x="42" y="18810"/>
                    <a:pt x="83" y="16924"/>
                    <a:pt x="145" y="14842"/>
                  </a:cubicBezTo>
                  <a:cubicBezTo>
                    <a:pt x="208" y="12760"/>
                    <a:pt x="291" y="10483"/>
                    <a:pt x="498" y="8433"/>
                  </a:cubicBezTo>
                  <a:cubicBezTo>
                    <a:pt x="706" y="6384"/>
                    <a:pt x="1038" y="4562"/>
                    <a:pt x="1475" y="3326"/>
                  </a:cubicBezTo>
                  <a:cubicBezTo>
                    <a:pt x="1911" y="2090"/>
                    <a:pt x="2451" y="1439"/>
                    <a:pt x="3136" y="1147"/>
                  </a:cubicBezTo>
                  <a:cubicBezTo>
                    <a:pt x="3822" y="854"/>
                    <a:pt x="4652" y="919"/>
                    <a:pt x="5358" y="1407"/>
                  </a:cubicBezTo>
                  <a:cubicBezTo>
                    <a:pt x="6065" y="1895"/>
                    <a:pt x="6646" y="2806"/>
                    <a:pt x="7207" y="4302"/>
                  </a:cubicBezTo>
                  <a:cubicBezTo>
                    <a:pt x="7768" y="5798"/>
                    <a:pt x="8308" y="7880"/>
                    <a:pt x="8661" y="9897"/>
                  </a:cubicBezTo>
                  <a:cubicBezTo>
                    <a:pt x="9014" y="11914"/>
                    <a:pt x="9180" y="13866"/>
                    <a:pt x="9263" y="15200"/>
                  </a:cubicBezTo>
                  <a:cubicBezTo>
                    <a:pt x="9346" y="16533"/>
                    <a:pt x="9346" y="17249"/>
                    <a:pt x="9305" y="17835"/>
                  </a:cubicBezTo>
                  <a:cubicBezTo>
                    <a:pt x="9263" y="18420"/>
                    <a:pt x="9180" y="18876"/>
                    <a:pt x="9138" y="18908"/>
                  </a:cubicBezTo>
                  <a:cubicBezTo>
                    <a:pt x="9097" y="18941"/>
                    <a:pt x="9097" y="18550"/>
                    <a:pt x="9138" y="17672"/>
                  </a:cubicBezTo>
                  <a:cubicBezTo>
                    <a:pt x="9180" y="16794"/>
                    <a:pt x="9263" y="15427"/>
                    <a:pt x="9408" y="13671"/>
                  </a:cubicBezTo>
                  <a:cubicBezTo>
                    <a:pt x="9554" y="11914"/>
                    <a:pt x="9762" y="9767"/>
                    <a:pt x="10115" y="7815"/>
                  </a:cubicBezTo>
                  <a:cubicBezTo>
                    <a:pt x="10468" y="5863"/>
                    <a:pt x="10966" y="4107"/>
                    <a:pt x="11568" y="2936"/>
                  </a:cubicBezTo>
                  <a:cubicBezTo>
                    <a:pt x="12171" y="1765"/>
                    <a:pt x="12877" y="1179"/>
                    <a:pt x="13791" y="886"/>
                  </a:cubicBezTo>
                  <a:cubicBezTo>
                    <a:pt x="14705" y="594"/>
                    <a:pt x="15826" y="594"/>
                    <a:pt x="17010" y="1244"/>
                  </a:cubicBezTo>
                  <a:cubicBezTo>
                    <a:pt x="18194" y="1895"/>
                    <a:pt x="19440" y="3196"/>
                    <a:pt x="20250" y="4660"/>
                  </a:cubicBezTo>
                  <a:cubicBezTo>
                    <a:pt x="21060" y="6124"/>
                    <a:pt x="21434" y="7750"/>
                    <a:pt x="21517" y="9637"/>
                  </a:cubicBezTo>
                  <a:cubicBezTo>
                    <a:pt x="21600" y="11524"/>
                    <a:pt x="21392" y="13671"/>
                    <a:pt x="21247" y="15200"/>
                  </a:cubicBezTo>
                  <a:cubicBezTo>
                    <a:pt x="21102" y="16729"/>
                    <a:pt x="21018" y="17639"/>
                    <a:pt x="20935" y="1855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64" name="Line"/>
            <p:cNvSpPr/>
            <p:nvPr/>
          </p:nvSpPr>
          <p:spPr>
            <a:xfrm>
              <a:off x="2463800" y="981075"/>
              <a:ext cx="20048" cy="438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58" h="21600" extrusionOk="0">
                  <a:moveTo>
                    <a:pt x="12960" y="0"/>
                  </a:moveTo>
                  <a:cubicBezTo>
                    <a:pt x="12960" y="2243"/>
                    <a:pt x="12960" y="4487"/>
                    <a:pt x="14040" y="6391"/>
                  </a:cubicBezTo>
                  <a:cubicBezTo>
                    <a:pt x="15120" y="8296"/>
                    <a:pt x="17280" y="9861"/>
                    <a:pt x="18900" y="11583"/>
                  </a:cubicBezTo>
                  <a:cubicBezTo>
                    <a:pt x="20520" y="13304"/>
                    <a:pt x="21600" y="15183"/>
                    <a:pt x="18360" y="16878"/>
                  </a:cubicBezTo>
                  <a:cubicBezTo>
                    <a:pt x="15120" y="18574"/>
                    <a:pt x="7560" y="20087"/>
                    <a:pt x="0" y="216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65" name="Line"/>
            <p:cNvSpPr/>
            <p:nvPr/>
          </p:nvSpPr>
          <p:spPr>
            <a:xfrm>
              <a:off x="2441575" y="952998"/>
              <a:ext cx="303318" cy="344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1" h="21517" extrusionOk="0">
                  <a:moveTo>
                    <a:pt x="0" y="4329"/>
                  </a:moveTo>
                  <a:cubicBezTo>
                    <a:pt x="0" y="3998"/>
                    <a:pt x="0" y="3668"/>
                    <a:pt x="785" y="3074"/>
                  </a:cubicBezTo>
                  <a:cubicBezTo>
                    <a:pt x="1570" y="2479"/>
                    <a:pt x="3139" y="1620"/>
                    <a:pt x="5008" y="993"/>
                  </a:cubicBezTo>
                  <a:cubicBezTo>
                    <a:pt x="6876" y="365"/>
                    <a:pt x="9044" y="-31"/>
                    <a:pt x="11062" y="2"/>
                  </a:cubicBezTo>
                  <a:cubicBezTo>
                    <a:pt x="13080" y="35"/>
                    <a:pt x="14948" y="497"/>
                    <a:pt x="16555" y="1389"/>
                  </a:cubicBezTo>
                  <a:cubicBezTo>
                    <a:pt x="18162" y="2281"/>
                    <a:pt x="19507" y="3602"/>
                    <a:pt x="20367" y="5253"/>
                  </a:cubicBezTo>
                  <a:cubicBezTo>
                    <a:pt x="21226" y="6905"/>
                    <a:pt x="21600" y="8886"/>
                    <a:pt x="21338" y="10868"/>
                  </a:cubicBezTo>
                  <a:cubicBezTo>
                    <a:pt x="21077" y="12850"/>
                    <a:pt x="20180" y="14831"/>
                    <a:pt x="18872" y="16450"/>
                  </a:cubicBezTo>
                  <a:cubicBezTo>
                    <a:pt x="17564" y="18068"/>
                    <a:pt x="15845" y="19323"/>
                    <a:pt x="13902" y="20116"/>
                  </a:cubicBezTo>
                  <a:cubicBezTo>
                    <a:pt x="11958" y="20908"/>
                    <a:pt x="9791" y="21239"/>
                    <a:pt x="8072" y="21404"/>
                  </a:cubicBezTo>
                  <a:cubicBezTo>
                    <a:pt x="6353" y="21569"/>
                    <a:pt x="5082" y="21569"/>
                    <a:pt x="4223" y="21305"/>
                  </a:cubicBezTo>
                  <a:cubicBezTo>
                    <a:pt x="3363" y="21041"/>
                    <a:pt x="2915" y="20512"/>
                    <a:pt x="2728" y="20149"/>
                  </a:cubicBezTo>
                  <a:cubicBezTo>
                    <a:pt x="2541" y="19786"/>
                    <a:pt x="2616" y="19587"/>
                    <a:pt x="2691" y="19389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66" name="Line"/>
            <p:cNvSpPr/>
            <p:nvPr/>
          </p:nvSpPr>
          <p:spPr>
            <a:xfrm>
              <a:off x="2838450" y="1006475"/>
              <a:ext cx="18580" cy="257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6" h="21600" extrusionOk="0">
                  <a:moveTo>
                    <a:pt x="0" y="0"/>
                  </a:moveTo>
                  <a:cubicBezTo>
                    <a:pt x="3600" y="2667"/>
                    <a:pt x="7200" y="5333"/>
                    <a:pt x="11400" y="8089"/>
                  </a:cubicBezTo>
                  <a:cubicBezTo>
                    <a:pt x="15600" y="10844"/>
                    <a:pt x="20400" y="13689"/>
                    <a:pt x="21000" y="15956"/>
                  </a:cubicBezTo>
                  <a:cubicBezTo>
                    <a:pt x="21600" y="18222"/>
                    <a:pt x="18000" y="19911"/>
                    <a:pt x="14400" y="216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67" name="Line"/>
            <p:cNvSpPr/>
            <p:nvPr/>
          </p:nvSpPr>
          <p:spPr>
            <a:xfrm>
              <a:off x="2835275" y="927100"/>
              <a:ext cx="9526" cy="3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14400" y="14400"/>
                    <a:pt x="7200" y="7200"/>
                    <a:pt x="0" y="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68" name="Line"/>
            <p:cNvSpPr/>
            <p:nvPr/>
          </p:nvSpPr>
          <p:spPr>
            <a:xfrm>
              <a:off x="3025775" y="959323"/>
              <a:ext cx="323851" cy="319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79" extrusionOk="0">
                  <a:moveTo>
                    <a:pt x="0" y="607"/>
                  </a:moveTo>
                  <a:cubicBezTo>
                    <a:pt x="212" y="2952"/>
                    <a:pt x="424" y="5297"/>
                    <a:pt x="635" y="7606"/>
                  </a:cubicBezTo>
                  <a:cubicBezTo>
                    <a:pt x="847" y="9915"/>
                    <a:pt x="1059" y="12189"/>
                    <a:pt x="1165" y="14392"/>
                  </a:cubicBezTo>
                  <a:cubicBezTo>
                    <a:pt x="1271" y="16594"/>
                    <a:pt x="1271" y="18726"/>
                    <a:pt x="1200" y="19969"/>
                  </a:cubicBezTo>
                  <a:cubicBezTo>
                    <a:pt x="1129" y="21213"/>
                    <a:pt x="988" y="21568"/>
                    <a:pt x="918" y="21461"/>
                  </a:cubicBezTo>
                  <a:cubicBezTo>
                    <a:pt x="847" y="21355"/>
                    <a:pt x="847" y="20786"/>
                    <a:pt x="882" y="19117"/>
                  </a:cubicBezTo>
                  <a:cubicBezTo>
                    <a:pt x="918" y="17447"/>
                    <a:pt x="988" y="14676"/>
                    <a:pt x="1165" y="12011"/>
                  </a:cubicBezTo>
                  <a:cubicBezTo>
                    <a:pt x="1341" y="9347"/>
                    <a:pt x="1624" y="6789"/>
                    <a:pt x="2224" y="4871"/>
                  </a:cubicBezTo>
                  <a:cubicBezTo>
                    <a:pt x="2824" y="2952"/>
                    <a:pt x="3741" y="1673"/>
                    <a:pt x="5082" y="927"/>
                  </a:cubicBezTo>
                  <a:cubicBezTo>
                    <a:pt x="6424" y="181"/>
                    <a:pt x="8188" y="-32"/>
                    <a:pt x="9988" y="4"/>
                  </a:cubicBezTo>
                  <a:cubicBezTo>
                    <a:pt x="11788" y="39"/>
                    <a:pt x="13624" y="323"/>
                    <a:pt x="15106" y="1069"/>
                  </a:cubicBezTo>
                  <a:cubicBezTo>
                    <a:pt x="16588" y="1815"/>
                    <a:pt x="17718" y="3023"/>
                    <a:pt x="18494" y="4693"/>
                  </a:cubicBezTo>
                  <a:cubicBezTo>
                    <a:pt x="19271" y="6363"/>
                    <a:pt x="19694" y="8494"/>
                    <a:pt x="20012" y="10661"/>
                  </a:cubicBezTo>
                  <a:cubicBezTo>
                    <a:pt x="20329" y="12829"/>
                    <a:pt x="20541" y="15031"/>
                    <a:pt x="20647" y="16310"/>
                  </a:cubicBezTo>
                  <a:cubicBezTo>
                    <a:pt x="20753" y="17589"/>
                    <a:pt x="20753" y="17944"/>
                    <a:pt x="20753" y="18442"/>
                  </a:cubicBezTo>
                  <a:cubicBezTo>
                    <a:pt x="20753" y="18939"/>
                    <a:pt x="20753" y="19579"/>
                    <a:pt x="20894" y="19685"/>
                  </a:cubicBezTo>
                  <a:cubicBezTo>
                    <a:pt x="21035" y="19792"/>
                    <a:pt x="21318" y="19365"/>
                    <a:pt x="21600" y="18939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69" name="Line"/>
            <p:cNvSpPr/>
            <p:nvPr/>
          </p:nvSpPr>
          <p:spPr>
            <a:xfrm>
              <a:off x="3444875" y="919535"/>
              <a:ext cx="278927" cy="610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3" h="21568" extrusionOk="0">
                  <a:moveTo>
                    <a:pt x="20864" y="3855"/>
                  </a:moveTo>
                  <a:cubicBezTo>
                    <a:pt x="20945" y="3257"/>
                    <a:pt x="21027" y="2659"/>
                    <a:pt x="20536" y="2098"/>
                  </a:cubicBezTo>
                  <a:cubicBezTo>
                    <a:pt x="20045" y="1538"/>
                    <a:pt x="18982" y="1014"/>
                    <a:pt x="17468" y="641"/>
                  </a:cubicBezTo>
                  <a:cubicBezTo>
                    <a:pt x="15955" y="267"/>
                    <a:pt x="13991" y="43"/>
                    <a:pt x="12355" y="5"/>
                  </a:cubicBezTo>
                  <a:cubicBezTo>
                    <a:pt x="10718" y="-32"/>
                    <a:pt x="9409" y="117"/>
                    <a:pt x="7855" y="547"/>
                  </a:cubicBezTo>
                  <a:cubicBezTo>
                    <a:pt x="6300" y="977"/>
                    <a:pt x="4500" y="1687"/>
                    <a:pt x="3191" y="2640"/>
                  </a:cubicBezTo>
                  <a:cubicBezTo>
                    <a:pt x="1882" y="3593"/>
                    <a:pt x="1064" y="4789"/>
                    <a:pt x="736" y="5966"/>
                  </a:cubicBezTo>
                  <a:cubicBezTo>
                    <a:pt x="409" y="7143"/>
                    <a:pt x="573" y="8302"/>
                    <a:pt x="1227" y="9161"/>
                  </a:cubicBezTo>
                  <a:cubicBezTo>
                    <a:pt x="1882" y="10021"/>
                    <a:pt x="3027" y="10581"/>
                    <a:pt x="4664" y="10787"/>
                  </a:cubicBezTo>
                  <a:cubicBezTo>
                    <a:pt x="6300" y="10992"/>
                    <a:pt x="8427" y="10843"/>
                    <a:pt x="10309" y="10432"/>
                  </a:cubicBezTo>
                  <a:cubicBezTo>
                    <a:pt x="12191" y="10021"/>
                    <a:pt x="13827" y="9348"/>
                    <a:pt x="15095" y="8526"/>
                  </a:cubicBezTo>
                  <a:cubicBezTo>
                    <a:pt x="16364" y="7704"/>
                    <a:pt x="17264" y="6732"/>
                    <a:pt x="17795" y="5947"/>
                  </a:cubicBezTo>
                  <a:cubicBezTo>
                    <a:pt x="18327" y="5162"/>
                    <a:pt x="18491" y="4565"/>
                    <a:pt x="18614" y="4153"/>
                  </a:cubicBezTo>
                  <a:cubicBezTo>
                    <a:pt x="18736" y="3742"/>
                    <a:pt x="18818" y="3518"/>
                    <a:pt x="18982" y="3331"/>
                  </a:cubicBezTo>
                  <a:cubicBezTo>
                    <a:pt x="19145" y="3144"/>
                    <a:pt x="19391" y="2995"/>
                    <a:pt x="19514" y="3014"/>
                  </a:cubicBezTo>
                  <a:cubicBezTo>
                    <a:pt x="19636" y="3032"/>
                    <a:pt x="19636" y="3219"/>
                    <a:pt x="19677" y="4023"/>
                  </a:cubicBezTo>
                  <a:cubicBezTo>
                    <a:pt x="19718" y="4826"/>
                    <a:pt x="19800" y="6246"/>
                    <a:pt x="20005" y="7592"/>
                  </a:cubicBezTo>
                  <a:cubicBezTo>
                    <a:pt x="20209" y="8937"/>
                    <a:pt x="20536" y="10207"/>
                    <a:pt x="20864" y="11366"/>
                  </a:cubicBezTo>
                  <a:cubicBezTo>
                    <a:pt x="21191" y="12524"/>
                    <a:pt x="21518" y="13571"/>
                    <a:pt x="21559" y="14711"/>
                  </a:cubicBezTo>
                  <a:cubicBezTo>
                    <a:pt x="21600" y="15850"/>
                    <a:pt x="21355" y="17084"/>
                    <a:pt x="20659" y="17980"/>
                  </a:cubicBezTo>
                  <a:cubicBezTo>
                    <a:pt x="19964" y="18877"/>
                    <a:pt x="18818" y="19438"/>
                    <a:pt x="17182" y="19830"/>
                  </a:cubicBezTo>
                  <a:cubicBezTo>
                    <a:pt x="15545" y="20223"/>
                    <a:pt x="13418" y="20447"/>
                    <a:pt x="11291" y="20634"/>
                  </a:cubicBezTo>
                  <a:cubicBezTo>
                    <a:pt x="9164" y="20821"/>
                    <a:pt x="7036" y="20970"/>
                    <a:pt x="5155" y="21120"/>
                  </a:cubicBezTo>
                  <a:cubicBezTo>
                    <a:pt x="3273" y="21269"/>
                    <a:pt x="1636" y="21419"/>
                    <a:pt x="0" y="21568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886" name="Drawing"/>
          <p:cNvGrpSpPr/>
          <p:nvPr/>
        </p:nvGrpSpPr>
        <p:grpSpPr>
          <a:xfrm>
            <a:off x="19504051" y="3288006"/>
            <a:ext cx="3885351" cy="1932635"/>
            <a:chOff x="0" y="0"/>
            <a:chExt cx="3885349" cy="1932634"/>
          </a:xfrm>
        </p:grpSpPr>
        <p:sp>
          <p:nvSpPr>
            <p:cNvPr id="871" name="Line"/>
            <p:cNvSpPr/>
            <p:nvPr/>
          </p:nvSpPr>
          <p:spPr>
            <a:xfrm>
              <a:off x="-1" y="293177"/>
              <a:ext cx="358492" cy="479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9" h="21378" extrusionOk="0">
                  <a:moveTo>
                    <a:pt x="19389" y="2216"/>
                  </a:moveTo>
                  <a:cubicBezTo>
                    <a:pt x="19008" y="1508"/>
                    <a:pt x="18627" y="801"/>
                    <a:pt x="17705" y="400"/>
                  </a:cubicBezTo>
                  <a:cubicBezTo>
                    <a:pt x="16784" y="-1"/>
                    <a:pt x="15323" y="-95"/>
                    <a:pt x="13767" y="94"/>
                  </a:cubicBezTo>
                  <a:cubicBezTo>
                    <a:pt x="12210" y="282"/>
                    <a:pt x="10558" y="754"/>
                    <a:pt x="9034" y="1461"/>
                  </a:cubicBezTo>
                  <a:cubicBezTo>
                    <a:pt x="7509" y="2169"/>
                    <a:pt x="6111" y="3112"/>
                    <a:pt x="4745" y="4267"/>
                  </a:cubicBezTo>
                  <a:cubicBezTo>
                    <a:pt x="3380" y="5423"/>
                    <a:pt x="2045" y="6791"/>
                    <a:pt x="1251" y="8135"/>
                  </a:cubicBezTo>
                  <a:cubicBezTo>
                    <a:pt x="457" y="9479"/>
                    <a:pt x="203" y="10799"/>
                    <a:pt x="76" y="12308"/>
                  </a:cubicBezTo>
                  <a:cubicBezTo>
                    <a:pt x="-51" y="13818"/>
                    <a:pt x="-51" y="15515"/>
                    <a:pt x="330" y="16954"/>
                  </a:cubicBezTo>
                  <a:cubicBezTo>
                    <a:pt x="711" y="18392"/>
                    <a:pt x="1474" y="19571"/>
                    <a:pt x="2681" y="20350"/>
                  </a:cubicBezTo>
                  <a:cubicBezTo>
                    <a:pt x="3888" y="21128"/>
                    <a:pt x="5540" y="21505"/>
                    <a:pt x="7160" y="21340"/>
                  </a:cubicBezTo>
                  <a:cubicBezTo>
                    <a:pt x="8780" y="21175"/>
                    <a:pt x="10368" y="20467"/>
                    <a:pt x="11797" y="19642"/>
                  </a:cubicBezTo>
                  <a:cubicBezTo>
                    <a:pt x="13227" y="18817"/>
                    <a:pt x="14497" y="17874"/>
                    <a:pt x="15577" y="16671"/>
                  </a:cubicBezTo>
                  <a:cubicBezTo>
                    <a:pt x="16657" y="15468"/>
                    <a:pt x="17547" y="14006"/>
                    <a:pt x="18118" y="12591"/>
                  </a:cubicBezTo>
                  <a:cubicBezTo>
                    <a:pt x="18690" y="11177"/>
                    <a:pt x="18944" y="9809"/>
                    <a:pt x="19103" y="8488"/>
                  </a:cubicBezTo>
                  <a:cubicBezTo>
                    <a:pt x="19262" y="7168"/>
                    <a:pt x="19325" y="5895"/>
                    <a:pt x="19453" y="5022"/>
                  </a:cubicBezTo>
                  <a:cubicBezTo>
                    <a:pt x="19580" y="4150"/>
                    <a:pt x="19770" y="3678"/>
                    <a:pt x="19897" y="3230"/>
                  </a:cubicBezTo>
                  <a:cubicBezTo>
                    <a:pt x="20024" y="2782"/>
                    <a:pt x="20088" y="2357"/>
                    <a:pt x="20088" y="2381"/>
                  </a:cubicBezTo>
                  <a:cubicBezTo>
                    <a:pt x="20088" y="2405"/>
                    <a:pt x="20024" y="2876"/>
                    <a:pt x="19993" y="3890"/>
                  </a:cubicBezTo>
                  <a:cubicBezTo>
                    <a:pt x="19961" y="4904"/>
                    <a:pt x="19961" y="6460"/>
                    <a:pt x="20120" y="8111"/>
                  </a:cubicBezTo>
                  <a:cubicBezTo>
                    <a:pt x="20278" y="9762"/>
                    <a:pt x="20596" y="11507"/>
                    <a:pt x="20914" y="13181"/>
                  </a:cubicBezTo>
                  <a:cubicBezTo>
                    <a:pt x="21231" y="14855"/>
                    <a:pt x="21549" y="16459"/>
                    <a:pt x="21517" y="17567"/>
                  </a:cubicBezTo>
                  <a:cubicBezTo>
                    <a:pt x="21485" y="18675"/>
                    <a:pt x="21104" y="19288"/>
                    <a:pt x="20723" y="19902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72" name="Line"/>
            <p:cNvSpPr/>
            <p:nvPr/>
          </p:nvSpPr>
          <p:spPr>
            <a:xfrm>
              <a:off x="526199" y="32221"/>
              <a:ext cx="53431" cy="7139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2" h="21586" extrusionOk="0">
                  <a:moveTo>
                    <a:pt x="0" y="658"/>
                  </a:moveTo>
                  <a:cubicBezTo>
                    <a:pt x="424" y="498"/>
                    <a:pt x="847" y="338"/>
                    <a:pt x="1906" y="210"/>
                  </a:cubicBezTo>
                  <a:cubicBezTo>
                    <a:pt x="2965" y="82"/>
                    <a:pt x="4659" y="-14"/>
                    <a:pt x="6141" y="2"/>
                  </a:cubicBezTo>
                  <a:cubicBezTo>
                    <a:pt x="7624" y="18"/>
                    <a:pt x="8894" y="146"/>
                    <a:pt x="9741" y="610"/>
                  </a:cubicBezTo>
                  <a:cubicBezTo>
                    <a:pt x="10588" y="1074"/>
                    <a:pt x="11012" y="1874"/>
                    <a:pt x="11012" y="2930"/>
                  </a:cubicBezTo>
                  <a:cubicBezTo>
                    <a:pt x="11012" y="3986"/>
                    <a:pt x="10588" y="5298"/>
                    <a:pt x="10588" y="6562"/>
                  </a:cubicBezTo>
                  <a:cubicBezTo>
                    <a:pt x="10588" y="7826"/>
                    <a:pt x="11012" y="9042"/>
                    <a:pt x="12282" y="10290"/>
                  </a:cubicBezTo>
                  <a:cubicBezTo>
                    <a:pt x="13553" y="11538"/>
                    <a:pt x="15671" y="12818"/>
                    <a:pt x="17365" y="14018"/>
                  </a:cubicBezTo>
                  <a:cubicBezTo>
                    <a:pt x="19059" y="15218"/>
                    <a:pt x="20329" y="16338"/>
                    <a:pt x="20965" y="17394"/>
                  </a:cubicBezTo>
                  <a:cubicBezTo>
                    <a:pt x="21600" y="18450"/>
                    <a:pt x="21600" y="19442"/>
                    <a:pt x="20329" y="20130"/>
                  </a:cubicBezTo>
                  <a:cubicBezTo>
                    <a:pt x="19059" y="20818"/>
                    <a:pt x="16518" y="21202"/>
                    <a:pt x="13976" y="21586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73" name="Line"/>
            <p:cNvSpPr/>
            <p:nvPr/>
          </p:nvSpPr>
          <p:spPr>
            <a:xfrm>
              <a:off x="770674" y="28575"/>
              <a:ext cx="44451" cy="6254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514" y="1170"/>
                    <a:pt x="1029" y="2339"/>
                    <a:pt x="2314" y="3545"/>
                  </a:cubicBezTo>
                  <a:cubicBezTo>
                    <a:pt x="3600" y="4751"/>
                    <a:pt x="5657" y="5994"/>
                    <a:pt x="7971" y="7310"/>
                  </a:cubicBezTo>
                  <a:cubicBezTo>
                    <a:pt x="10286" y="8625"/>
                    <a:pt x="12857" y="10014"/>
                    <a:pt x="14657" y="11403"/>
                  </a:cubicBezTo>
                  <a:cubicBezTo>
                    <a:pt x="16457" y="12792"/>
                    <a:pt x="17486" y="14181"/>
                    <a:pt x="17743" y="15515"/>
                  </a:cubicBezTo>
                  <a:cubicBezTo>
                    <a:pt x="18000" y="16849"/>
                    <a:pt x="17486" y="18128"/>
                    <a:pt x="17229" y="19060"/>
                  </a:cubicBezTo>
                  <a:cubicBezTo>
                    <a:pt x="16971" y="19992"/>
                    <a:pt x="16971" y="20577"/>
                    <a:pt x="17743" y="20942"/>
                  </a:cubicBezTo>
                  <a:cubicBezTo>
                    <a:pt x="18514" y="21308"/>
                    <a:pt x="20057" y="21454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74" name="Line"/>
            <p:cNvSpPr/>
            <p:nvPr/>
          </p:nvSpPr>
          <p:spPr>
            <a:xfrm>
              <a:off x="989184" y="247113"/>
              <a:ext cx="349816" cy="4026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0" h="21401" extrusionOk="0">
                  <a:moveTo>
                    <a:pt x="1210" y="7285"/>
                  </a:moveTo>
                  <a:cubicBezTo>
                    <a:pt x="3233" y="6891"/>
                    <a:pt x="5256" y="6497"/>
                    <a:pt x="7344" y="6272"/>
                  </a:cubicBezTo>
                  <a:cubicBezTo>
                    <a:pt x="9432" y="6047"/>
                    <a:pt x="11586" y="5991"/>
                    <a:pt x="13087" y="5710"/>
                  </a:cubicBezTo>
                  <a:cubicBezTo>
                    <a:pt x="14588" y="5429"/>
                    <a:pt x="15436" y="4922"/>
                    <a:pt x="15860" y="4360"/>
                  </a:cubicBezTo>
                  <a:cubicBezTo>
                    <a:pt x="16284" y="3797"/>
                    <a:pt x="16284" y="3179"/>
                    <a:pt x="15762" y="2504"/>
                  </a:cubicBezTo>
                  <a:cubicBezTo>
                    <a:pt x="15240" y="1829"/>
                    <a:pt x="14196" y="1097"/>
                    <a:pt x="13021" y="619"/>
                  </a:cubicBezTo>
                  <a:cubicBezTo>
                    <a:pt x="11847" y="141"/>
                    <a:pt x="10542" y="-84"/>
                    <a:pt x="9106" y="29"/>
                  </a:cubicBezTo>
                  <a:cubicBezTo>
                    <a:pt x="7670" y="141"/>
                    <a:pt x="6104" y="591"/>
                    <a:pt x="4701" y="1379"/>
                  </a:cubicBezTo>
                  <a:cubicBezTo>
                    <a:pt x="3298" y="2166"/>
                    <a:pt x="2058" y="3291"/>
                    <a:pt x="1243" y="4613"/>
                  </a:cubicBezTo>
                  <a:cubicBezTo>
                    <a:pt x="427" y="5935"/>
                    <a:pt x="35" y="7454"/>
                    <a:pt x="3" y="9169"/>
                  </a:cubicBezTo>
                  <a:cubicBezTo>
                    <a:pt x="-30" y="10885"/>
                    <a:pt x="296" y="12797"/>
                    <a:pt x="1079" y="14597"/>
                  </a:cubicBezTo>
                  <a:cubicBezTo>
                    <a:pt x="1862" y="16397"/>
                    <a:pt x="3102" y="18085"/>
                    <a:pt x="4636" y="19294"/>
                  </a:cubicBezTo>
                  <a:cubicBezTo>
                    <a:pt x="6169" y="20503"/>
                    <a:pt x="7997" y="21235"/>
                    <a:pt x="9856" y="21375"/>
                  </a:cubicBezTo>
                  <a:cubicBezTo>
                    <a:pt x="11716" y="21516"/>
                    <a:pt x="13609" y="21066"/>
                    <a:pt x="15566" y="20082"/>
                  </a:cubicBezTo>
                  <a:cubicBezTo>
                    <a:pt x="17524" y="19097"/>
                    <a:pt x="19547" y="17579"/>
                    <a:pt x="21570" y="1606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75" name="Line"/>
            <p:cNvSpPr/>
            <p:nvPr/>
          </p:nvSpPr>
          <p:spPr>
            <a:xfrm>
              <a:off x="1442141" y="238124"/>
              <a:ext cx="322309" cy="3783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8" h="21572" extrusionOk="0">
                  <a:moveTo>
                    <a:pt x="535" y="4525"/>
                  </a:moveTo>
                  <a:cubicBezTo>
                    <a:pt x="251" y="5491"/>
                    <a:pt x="-32" y="6456"/>
                    <a:pt x="3" y="7934"/>
                  </a:cubicBezTo>
                  <a:cubicBezTo>
                    <a:pt x="39" y="9412"/>
                    <a:pt x="393" y="11403"/>
                    <a:pt x="995" y="13485"/>
                  </a:cubicBezTo>
                  <a:cubicBezTo>
                    <a:pt x="1597" y="15566"/>
                    <a:pt x="2447" y="17739"/>
                    <a:pt x="2907" y="19006"/>
                  </a:cubicBezTo>
                  <a:cubicBezTo>
                    <a:pt x="3367" y="20273"/>
                    <a:pt x="3438" y="20635"/>
                    <a:pt x="3509" y="20966"/>
                  </a:cubicBezTo>
                  <a:cubicBezTo>
                    <a:pt x="3580" y="21298"/>
                    <a:pt x="3651" y="21600"/>
                    <a:pt x="3651" y="21570"/>
                  </a:cubicBezTo>
                  <a:cubicBezTo>
                    <a:pt x="3651" y="21540"/>
                    <a:pt x="3580" y="21178"/>
                    <a:pt x="3474" y="20303"/>
                  </a:cubicBezTo>
                  <a:cubicBezTo>
                    <a:pt x="3367" y="19428"/>
                    <a:pt x="3226" y="18040"/>
                    <a:pt x="3013" y="16200"/>
                  </a:cubicBezTo>
                  <a:cubicBezTo>
                    <a:pt x="2801" y="14360"/>
                    <a:pt x="2518" y="12067"/>
                    <a:pt x="2588" y="10317"/>
                  </a:cubicBezTo>
                  <a:cubicBezTo>
                    <a:pt x="2659" y="8568"/>
                    <a:pt x="3084" y="7361"/>
                    <a:pt x="4253" y="6215"/>
                  </a:cubicBezTo>
                  <a:cubicBezTo>
                    <a:pt x="5421" y="5068"/>
                    <a:pt x="7333" y="3982"/>
                    <a:pt x="9458" y="3168"/>
                  </a:cubicBezTo>
                  <a:cubicBezTo>
                    <a:pt x="11582" y="2353"/>
                    <a:pt x="13919" y="1810"/>
                    <a:pt x="15973" y="1327"/>
                  </a:cubicBezTo>
                  <a:cubicBezTo>
                    <a:pt x="18027" y="845"/>
                    <a:pt x="19798" y="422"/>
                    <a:pt x="21568" y="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76" name="Line"/>
            <p:cNvSpPr/>
            <p:nvPr/>
          </p:nvSpPr>
          <p:spPr>
            <a:xfrm>
              <a:off x="2179808" y="242756"/>
              <a:ext cx="473642" cy="385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8" h="21328" extrusionOk="0">
                  <a:moveTo>
                    <a:pt x="15358" y="1676"/>
                  </a:moveTo>
                  <a:cubicBezTo>
                    <a:pt x="14201" y="973"/>
                    <a:pt x="13044" y="271"/>
                    <a:pt x="11863" y="66"/>
                  </a:cubicBezTo>
                  <a:cubicBezTo>
                    <a:pt x="10682" y="-139"/>
                    <a:pt x="9476" y="154"/>
                    <a:pt x="8199" y="681"/>
                  </a:cubicBezTo>
                  <a:cubicBezTo>
                    <a:pt x="6921" y="1207"/>
                    <a:pt x="5571" y="1968"/>
                    <a:pt x="4486" y="2963"/>
                  </a:cubicBezTo>
                  <a:cubicBezTo>
                    <a:pt x="3401" y="3959"/>
                    <a:pt x="2582" y="5188"/>
                    <a:pt x="1955" y="6593"/>
                  </a:cubicBezTo>
                  <a:cubicBezTo>
                    <a:pt x="1328" y="7998"/>
                    <a:pt x="894" y="9578"/>
                    <a:pt x="557" y="11100"/>
                  </a:cubicBezTo>
                  <a:cubicBezTo>
                    <a:pt x="219" y="12622"/>
                    <a:pt x="-22" y="14085"/>
                    <a:pt x="2" y="15373"/>
                  </a:cubicBezTo>
                  <a:cubicBezTo>
                    <a:pt x="26" y="16661"/>
                    <a:pt x="316" y="17773"/>
                    <a:pt x="1015" y="18768"/>
                  </a:cubicBezTo>
                  <a:cubicBezTo>
                    <a:pt x="1714" y="19763"/>
                    <a:pt x="2823" y="20641"/>
                    <a:pt x="3932" y="21051"/>
                  </a:cubicBezTo>
                  <a:cubicBezTo>
                    <a:pt x="5041" y="21461"/>
                    <a:pt x="6149" y="21402"/>
                    <a:pt x="7427" y="20963"/>
                  </a:cubicBezTo>
                  <a:cubicBezTo>
                    <a:pt x="8705" y="20524"/>
                    <a:pt x="10151" y="19705"/>
                    <a:pt x="11357" y="18651"/>
                  </a:cubicBezTo>
                  <a:cubicBezTo>
                    <a:pt x="12562" y="17598"/>
                    <a:pt x="13526" y="16310"/>
                    <a:pt x="14322" y="14788"/>
                  </a:cubicBezTo>
                  <a:cubicBezTo>
                    <a:pt x="15117" y="13266"/>
                    <a:pt x="15744" y="11510"/>
                    <a:pt x="16178" y="9841"/>
                  </a:cubicBezTo>
                  <a:cubicBezTo>
                    <a:pt x="16612" y="8173"/>
                    <a:pt x="16853" y="6593"/>
                    <a:pt x="16998" y="5627"/>
                  </a:cubicBezTo>
                  <a:cubicBezTo>
                    <a:pt x="17142" y="4661"/>
                    <a:pt x="17190" y="4310"/>
                    <a:pt x="17263" y="3988"/>
                  </a:cubicBezTo>
                  <a:cubicBezTo>
                    <a:pt x="17335" y="3666"/>
                    <a:pt x="17432" y="3373"/>
                    <a:pt x="17528" y="3402"/>
                  </a:cubicBezTo>
                  <a:cubicBezTo>
                    <a:pt x="17624" y="3432"/>
                    <a:pt x="17721" y="3783"/>
                    <a:pt x="17865" y="4837"/>
                  </a:cubicBezTo>
                  <a:cubicBezTo>
                    <a:pt x="18010" y="5890"/>
                    <a:pt x="18203" y="7646"/>
                    <a:pt x="18468" y="9520"/>
                  </a:cubicBezTo>
                  <a:cubicBezTo>
                    <a:pt x="18733" y="11393"/>
                    <a:pt x="19071" y="13383"/>
                    <a:pt x="19360" y="14700"/>
                  </a:cubicBezTo>
                  <a:cubicBezTo>
                    <a:pt x="19649" y="16017"/>
                    <a:pt x="19890" y="16661"/>
                    <a:pt x="20252" y="17071"/>
                  </a:cubicBezTo>
                  <a:cubicBezTo>
                    <a:pt x="20614" y="17481"/>
                    <a:pt x="21096" y="17656"/>
                    <a:pt x="21578" y="17832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77" name="Line"/>
            <p:cNvSpPr/>
            <p:nvPr/>
          </p:nvSpPr>
          <p:spPr>
            <a:xfrm>
              <a:off x="2208949" y="0"/>
              <a:ext cx="63501" cy="571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78" name="Line"/>
            <p:cNvSpPr/>
            <p:nvPr/>
          </p:nvSpPr>
          <p:spPr>
            <a:xfrm>
              <a:off x="489759" y="958850"/>
              <a:ext cx="68191" cy="520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7" h="21600" extrusionOk="0">
                  <a:moveTo>
                    <a:pt x="1451" y="0"/>
                  </a:moveTo>
                  <a:cubicBezTo>
                    <a:pt x="469" y="483"/>
                    <a:pt x="-513" y="966"/>
                    <a:pt x="305" y="1976"/>
                  </a:cubicBezTo>
                  <a:cubicBezTo>
                    <a:pt x="1123" y="2985"/>
                    <a:pt x="3742" y="4522"/>
                    <a:pt x="5705" y="6080"/>
                  </a:cubicBezTo>
                  <a:cubicBezTo>
                    <a:pt x="7669" y="7639"/>
                    <a:pt x="8978" y="9220"/>
                    <a:pt x="10123" y="10800"/>
                  </a:cubicBezTo>
                  <a:cubicBezTo>
                    <a:pt x="11269" y="12380"/>
                    <a:pt x="12251" y="13961"/>
                    <a:pt x="13396" y="15410"/>
                  </a:cubicBezTo>
                  <a:cubicBezTo>
                    <a:pt x="14542" y="16859"/>
                    <a:pt x="15851" y="18176"/>
                    <a:pt x="16505" y="19120"/>
                  </a:cubicBezTo>
                  <a:cubicBezTo>
                    <a:pt x="17160" y="20063"/>
                    <a:pt x="17160" y="20634"/>
                    <a:pt x="17814" y="20985"/>
                  </a:cubicBezTo>
                  <a:cubicBezTo>
                    <a:pt x="18469" y="21337"/>
                    <a:pt x="19778" y="21468"/>
                    <a:pt x="21087" y="216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79" name="Line"/>
            <p:cNvSpPr/>
            <p:nvPr/>
          </p:nvSpPr>
          <p:spPr>
            <a:xfrm>
              <a:off x="707847" y="1095847"/>
              <a:ext cx="424778" cy="392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2" h="21419" extrusionOk="0">
                  <a:moveTo>
                    <a:pt x="17653" y="5692"/>
                  </a:moveTo>
                  <a:cubicBezTo>
                    <a:pt x="17117" y="4594"/>
                    <a:pt x="16581" y="3497"/>
                    <a:pt x="15804" y="2602"/>
                  </a:cubicBezTo>
                  <a:cubicBezTo>
                    <a:pt x="15027" y="1707"/>
                    <a:pt x="14008" y="1014"/>
                    <a:pt x="12829" y="580"/>
                  </a:cubicBezTo>
                  <a:cubicBezTo>
                    <a:pt x="11650" y="147"/>
                    <a:pt x="10310" y="-26"/>
                    <a:pt x="9184" y="3"/>
                  </a:cubicBezTo>
                  <a:cubicBezTo>
                    <a:pt x="8059" y="32"/>
                    <a:pt x="7148" y="263"/>
                    <a:pt x="5969" y="898"/>
                  </a:cubicBezTo>
                  <a:cubicBezTo>
                    <a:pt x="4789" y="1533"/>
                    <a:pt x="3342" y="2573"/>
                    <a:pt x="2324" y="3728"/>
                  </a:cubicBezTo>
                  <a:cubicBezTo>
                    <a:pt x="1306" y="4883"/>
                    <a:pt x="716" y="6154"/>
                    <a:pt x="368" y="7857"/>
                  </a:cubicBezTo>
                  <a:cubicBezTo>
                    <a:pt x="19" y="9561"/>
                    <a:pt x="-88" y="11698"/>
                    <a:pt x="73" y="13460"/>
                  </a:cubicBezTo>
                  <a:cubicBezTo>
                    <a:pt x="234" y="15221"/>
                    <a:pt x="662" y="16607"/>
                    <a:pt x="1547" y="17907"/>
                  </a:cubicBezTo>
                  <a:cubicBezTo>
                    <a:pt x="2431" y="19206"/>
                    <a:pt x="3771" y="20419"/>
                    <a:pt x="5111" y="20996"/>
                  </a:cubicBezTo>
                  <a:cubicBezTo>
                    <a:pt x="6451" y="21574"/>
                    <a:pt x="7791" y="21516"/>
                    <a:pt x="9077" y="21083"/>
                  </a:cubicBezTo>
                  <a:cubicBezTo>
                    <a:pt x="10364" y="20650"/>
                    <a:pt x="11596" y="19841"/>
                    <a:pt x="12776" y="18657"/>
                  </a:cubicBezTo>
                  <a:cubicBezTo>
                    <a:pt x="13955" y="17473"/>
                    <a:pt x="15080" y="15914"/>
                    <a:pt x="15831" y="14355"/>
                  </a:cubicBezTo>
                  <a:cubicBezTo>
                    <a:pt x="16581" y="12795"/>
                    <a:pt x="16956" y="11236"/>
                    <a:pt x="17224" y="9734"/>
                  </a:cubicBezTo>
                  <a:cubicBezTo>
                    <a:pt x="17492" y="8233"/>
                    <a:pt x="17653" y="6789"/>
                    <a:pt x="17733" y="5923"/>
                  </a:cubicBezTo>
                  <a:cubicBezTo>
                    <a:pt x="17814" y="5056"/>
                    <a:pt x="17814" y="4768"/>
                    <a:pt x="17814" y="4768"/>
                  </a:cubicBezTo>
                  <a:cubicBezTo>
                    <a:pt x="17814" y="4768"/>
                    <a:pt x="17814" y="5056"/>
                    <a:pt x="17894" y="5923"/>
                  </a:cubicBezTo>
                  <a:cubicBezTo>
                    <a:pt x="17975" y="6789"/>
                    <a:pt x="18135" y="8233"/>
                    <a:pt x="18403" y="9937"/>
                  </a:cubicBezTo>
                  <a:cubicBezTo>
                    <a:pt x="18671" y="11640"/>
                    <a:pt x="19046" y="13604"/>
                    <a:pt x="19582" y="14990"/>
                  </a:cubicBezTo>
                  <a:cubicBezTo>
                    <a:pt x="20118" y="16376"/>
                    <a:pt x="20815" y="17185"/>
                    <a:pt x="21512" y="17993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80" name="Line"/>
            <p:cNvSpPr/>
            <p:nvPr/>
          </p:nvSpPr>
          <p:spPr>
            <a:xfrm>
              <a:off x="1751757" y="1162050"/>
              <a:ext cx="30290" cy="517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6" h="21600" extrusionOk="0">
                  <a:moveTo>
                    <a:pt x="8635" y="0"/>
                  </a:moveTo>
                  <a:cubicBezTo>
                    <a:pt x="5035" y="1237"/>
                    <a:pt x="1435" y="2474"/>
                    <a:pt x="355" y="3953"/>
                  </a:cubicBezTo>
                  <a:cubicBezTo>
                    <a:pt x="-725" y="5433"/>
                    <a:pt x="715" y="7156"/>
                    <a:pt x="3955" y="8834"/>
                  </a:cubicBezTo>
                  <a:cubicBezTo>
                    <a:pt x="7195" y="10513"/>
                    <a:pt x="12235" y="12147"/>
                    <a:pt x="15475" y="13693"/>
                  </a:cubicBezTo>
                  <a:cubicBezTo>
                    <a:pt x="18715" y="15239"/>
                    <a:pt x="20155" y="16697"/>
                    <a:pt x="20515" y="17912"/>
                  </a:cubicBezTo>
                  <a:cubicBezTo>
                    <a:pt x="20875" y="19126"/>
                    <a:pt x="20155" y="20098"/>
                    <a:pt x="18715" y="20672"/>
                  </a:cubicBezTo>
                  <a:cubicBezTo>
                    <a:pt x="17275" y="21247"/>
                    <a:pt x="15115" y="21423"/>
                    <a:pt x="12955" y="216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81" name="Line"/>
            <p:cNvSpPr/>
            <p:nvPr/>
          </p:nvSpPr>
          <p:spPr>
            <a:xfrm>
              <a:off x="1751749" y="1145021"/>
              <a:ext cx="350682" cy="390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3" h="21468" extrusionOk="0">
                  <a:moveTo>
                    <a:pt x="0" y="1810"/>
                  </a:moveTo>
                  <a:cubicBezTo>
                    <a:pt x="0" y="1403"/>
                    <a:pt x="0" y="995"/>
                    <a:pt x="259" y="704"/>
                  </a:cubicBezTo>
                  <a:cubicBezTo>
                    <a:pt x="519" y="413"/>
                    <a:pt x="1038" y="238"/>
                    <a:pt x="2368" y="122"/>
                  </a:cubicBezTo>
                  <a:cubicBezTo>
                    <a:pt x="3697" y="5"/>
                    <a:pt x="5838" y="-53"/>
                    <a:pt x="7784" y="63"/>
                  </a:cubicBezTo>
                  <a:cubicBezTo>
                    <a:pt x="9730" y="180"/>
                    <a:pt x="11481" y="471"/>
                    <a:pt x="13232" y="966"/>
                  </a:cubicBezTo>
                  <a:cubicBezTo>
                    <a:pt x="14984" y="1461"/>
                    <a:pt x="16735" y="2159"/>
                    <a:pt x="18065" y="3469"/>
                  </a:cubicBezTo>
                  <a:cubicBezTo>
                    <a:pt x="19395" y="4779"/>
                    <a:pt x="20303" y="6701"/>
                    <a:pt x="20854" y="8622"/>
                  </a:cubicBezTo>
                  <a:cubicBezTo>
                    <a:pt x="21405" y="10543"/>
                    <a:pt x="21600" y="12465"/>
                    <a:pt x="21438" y="14036"/>
                  </a:cubicBezTo>
                  <a:cubicBezTo>
                    <a:pt x="21276" y="15608"/>
                    <a:pt x="20757" y="16831"/>
                    <a:pt x="19946" y="17850"/>
                  </a:cubicBezTo>
                  <a:cubicBezTo>
                    <a:pt x="19135" y="18869"/>
                    <a:pt x="18032" y="19684"/>
                    <a:pt x="16281" y="20295"/>
                  </a:cubicBezTo>
                  <a:cubicBezTo>
                    <a:pt x="14530" y="20907"/>
                    <a:pt x="12130" y="21314"/>
                    <a:pt x="9827" y="21431"/>
                  </a:cubicBezTo>
                  <a:cubicBezTo>
                    <a:pt x="7524" y="21547"/>
                    <a:pt x="5319" y="21372"/>
                    <a:pt x="3114" y="21198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82" name="Line"/>
            <p:cNvSpPr/>
            <p:nvPr/>
          </p:nvSpPr>
          <p:spPr>
            <a:xfrm>
              <a:off x="2253399" y="946150"/>
              <a:ext cx="7835" cy="539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87" h="21600" extrusionOk="0">
                  <a:moveTo>
                    <a:pt x="16200" y="0"/>
                  </a:moveTo>
                  <a:cubicBezTo>
                    <a:pt x="13500" y="1525"/>
                    <a:pt x="10800" y="3049"/>
                    <a:pt x="8100" y="4659"/>
                  </a:cubicBezTo>
                  <a:cubicBezTo>
                    <a:pt x="5400" y="6268"/>
                    <a:pt x="2700" y="7962"/>
                    <a:pt x="4050" y="9572"/>
                  </a:cubicBezTo>
                  <a:cubicBezTo>
                    <a:pt x="5400" y="11181"/>
                    <a:pt x="10800" y="12706"/>
                    <a:pt x="14850" y="14252"/>
                  </a:cubicBezTo>
                  <a:cubicBezTo>
                    <a:pt x="18900" y="15798"/>
                    <a:pt x="21600" y="17365"/>
                    <a:pt x="18900" y="18593"/>
                  </a:cubicBezTo>
                  <a:cubicBezTo>
                    <a:pt x="16200" y="19821"/>
                    <a:pt x="8100" y="20711"/>
                    <a:pt x="0" y="216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83" name="Line"/>
            <p:cNvSpPr/>
            <p:nvPr/>
          </p:nvSpPr>
          <p:spPr>
            <a:xfrm>
              <a:off x="2429603" y="1098864"/>
              <a:ext cx="341322" cy="4293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1" h="21531" extrusionOk="0">
                  <a:moveTo>
                    <a:pt x="21501" y="4920"/>
                  </a:moveTo>
                  <a:cubicBezTo>
                    <a:pt x="21234" y="4017"/>
                    <a:pt x="20968" y="3115"/>
                    <a:pt x="20601" y="2425"/>
                  </a:cubicBezTo>
                  <a:cubicBezTo>
                    <a:pt x="20234" y="1735"/>
                    <a:pt x="19768" y="1258"/>
                    <a:pt x="18768" y="860"/>
                  </a:cubicBezTo>
                  <a:cubicBezTo>
                    <a:pt x="17768" y="462"/>
                    <a:pt x="16234" y="143"/>
                    <a:pt x="14568" y="37"/>
                  </a:cubicBezTo>
                  <a:cubicBezTo>
                    <a:pt x="12901" y="-69"/>
                    <a:pt x="11101" y="37"/>
                    <a:pt x="9568" y="541"/>
                  </a:cubicBezTo>
                  <a:cubicBezTo>
                    <a:pt x="8034" y="1045"/>
                    <a:pt x="6768" y="1948"/>
                    <a:pt x="5634" y="2903"/>
                  </a:cubicBezTo>
                  <a:cubicBezTo>
                    <a:pt x="4501" y="3858"/>
                    <a:pt x="3501" y="4867"/>
                    <a:pt x="2568" y="6220"/>
                  </a:cubicBezTo>
                  <a:cubicBezTo>
                    <a:pt x="1634" y="7573"/>
                    <a:pt x="768" y="9272"/>
                    <a:pt x="334" y="11049"/>
                  </a:cubicBezTo>
                  <a:cubicBezTo>
                    <a:pt x="-99" y="12827"/>
                    <a:pt x="-99" y="14685"/>
                    <a:pt x="268" y="16250"/>
                  </a:cubicBezTo>
                  <a:cubicBezTo>
                    <a:pt x="634" y="17816"/>
                    <a:pt x="1368" y="19090"/>
                    <a:pt x="2534" y="20018"/>
                  </a:cubicBezTo>
                  <a:cubicBezTo>
                    <a:pt x="3701" y="20947"/>
                    <a:pt x="5301" y="21531"/>
                    <a:pt x="7034" y="21531"/>
                  </a:cubicBezTo>
                  <a:cubicBezTo>
                    <a:pt x="8768" y="21531"/>
                    <a:pt x="10634" y="20947"/>
                    <a:pt x="12301" y="20072"/>
                  </a:cubicBezTo>
                  <a:cubicBezTo>
                    <a:pt x="13968" y="19196"/>
                    <a:pt x="15434" y="18028"/>
                    <a:pt x="16568" y="16648"/>
                  </a:cubicBezTo>
                  <a:cubicBezTo>
                    <a:pt x="17701" y="15269"/>
                    <a:pt x="18501" y="13676"/>
                    <a:pt x="19034" y="12031"/>
                  </a:cubicBezTo>
                  <a:cubicBezTo>
                    <a:pt x="19568" y="10386"/>
                    <a:pt x="19834" y="8688"/>
                    <a:pt x="20101" y="7414"/>
                  </a:cubicBezTo>
                  <a:cubicBezTo>
                    <a:pt x="20368" y="6140"/>
                    <a:pt x="20634" y="5291"/>
                    <a:pt x="20801" y="4628"/>
                  </a:cubicBezTo>
                  <a:cubicBezTo>
                    <a:pt x="20968" y="3964"/>
                    <a:pt x="21034" y="3487"/>
                    <a:pt x="21068" y="3381"/>
                  </a:cubicBezTo>
                  <a:cubicBezTo>
                    <a:pt x="21101" y="3274"/>
                    <a:pt x="21101" y="3540"/>
                    <a:pt x="21001" y="4416"/>
                  </a:cubicBezTo>
                  <a:cubicBezTo>
                    <a:pt x="20901" y="5291"/>
                    <a:pt x="20701" y="6777"/>
                    <a:pt x="20568" y="8555"/>
                  </a:cubicBezTo>
                  <a:cubicBezTo>
                    <a:pt x="20434" y="10333"/>
                    <a:pt x="20368" y="12403"/>
                    <a:pt x="20368" y="14234"/>
                  </a:cubicBezTo>
                  <a:cubicBezTo>
                    <a:pt x="20368" y="16065"/>
                    <a:pt x="20434" y="17657"/>
                    <a:pt x="20534" y="18559"/>
                  </a:cubicBezTo>
                  <a:cubicBezTo>
                    <a:pt x="20634" y="19461"/>
                    <a:pt x="20768" y="19674"/>
                    <a:pt x="20901" y="19886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84" name="Line"/>
            <p:cNvSpPr/>
            <p:nvPr/>
          </p:nvSpPr>
          <p:spPr>
            <a:xfrm>
              <a:off x="2931910" y="1099752"/>
              <a:ext cx="340430" cy="832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1" h="21517" extrusionOk="0">
                  <a:moveTo>
                    <a:pt x="19319" y="2676"/>
                  </a:moveTo>
                  <a:cubicBezTo>
                    <a:pt x="19252" y="2293"/>
                    <a:pt x="19185" y="1910"/>
                    <a:pt x="18684" y="1527"/>
                  </a:cubicBezTo>
                  <a:cubicBezTo>
                    <a:pt x="18182" y="1145"/>
                    <a:pt x="17246" y="762"/>
                    <a:pt x="16009" y="488"/>
                  </a:cubicBezTo>
                  <a:cubicBezTo>
                    <a:pt x="14772" y="215"/>
                    <a:pt x="13234" y="51"/>
                    <a:pt x="11863" y="10"/>
                  </a:cubicBezTo>
                  <a:cubicBezTo>
                    <a:pt x="10492" y="-31"/>
                    <a:pt x="9288" y="51"/>
                    <a:pt x="7951" y="324"/>
                  </a:cubicBezTo>
                  <a:cubicBezTo>
                    <a:pt x="6613" y="598"/>
                    <a:pt x="5142" y="1063"/>
                    <a:pt x="3938" y="1623"/>
                  </a:cubicBezTo>
                  <a:cubicBezTo>
                    <a:pt x="2735" y="2184"/>
                    <a:pt x="1798" y="2840"/>
                    <a:pt x="1163" y="3605"/>
                  </a:cubicBezTo>
                  <a:cubicBezTo>
                    <a:pt x="528" y="4371"/>
                    <a:pt x="193" y="5246"/>
                    <a:pt x="60" y="6080"/>
                  </a:cubicBezTo>
                  <a:cubicBezTo>
                    <a:pt x="-74" y="6914"/>
                    <a:pt x="-7" y="7707"/>
                    <a:pt x="528" y="8486"/>
                  </a:cubicBezTo>
                  <a:cubicBezTo>
                    <a:pt x="1063" y="9265"/>
                    <a:pt x="2066" y="10031"/>
                    <a:pt x="3437" y="10496"/>
                  </a:cubicBezTo>
                  <a:cubicBezTo>
                    <a:pt x="4808" y="10960"/>
                    <a:pt x="6546" y="11124"/>
                    <a:pt x="8218" y="11056"/>
                  </a:cubicBezTo>
                  <a:cubicBezTo>
                    <a:pt x="9890" y="10988"/>
                    <a:pt x="11495" y="10687"/>
                    <a:pt x="13000" y="10236"/>
                  </a:cubicBezTo>
                  <a:cubicBezTo>
                    <a:pt x="14504" y="9785"/>
                    <a:pt x="15909" y="9183"/>
                    <a:pt x="16979" y="8500"/>
                  </a:cubicBezTo>
                  <a:cubicBezTo>
                    <a:pt x="18049" y="7816"/>
                    <a:pt x="18784" y="7051"/>
                    <a:pt x="19219" y="6176"/>
                  </a:cubicBezTo>
                  <a:cubicBezTo>
                    <a:pt x="19654" y="5301"/>
                    <a:pt x="19787" y="4316"/>
                    <a:pt x="19854" y="3742"/>
                  </a:cubicBezTo>
                  <a:cubicBezTo>
                    <a:pt x="19921" y="3168"/>
                    <a:pt x="19921" y="3004"/>
                    <a:pt x="19954" y="2990"/>
                  </a:cubicBezTo>
                  <a:cubicBezTo>
                    <a:pt x="19988" y="2977"/>
                    <a:pt x="20055" y="3113"/>
                    <a:pt x="20055" y="3592"/>
                  </a:cubicBezTo>
                  <a:cubicBezTo>
                    <a:pt x="20055" y="4070"/>
                    <a:pt x="19988" y="4891"/>
                    <a:pt x="20088" y="5765"/>
                  </a:cubicBezTo>
                  <a:cubicBezTo>
                    <a:pt x="20189" y="6640"/>
                    <a:pt x="20456" y="7570"/>
                    <a:pt x="20724" y="8459"/>
                  </a:cubicBezTo>
                  <a:cubicBezTo>
                    <a:pt x="20991" y="9347"/>
                    <a:pt x="21259" y="10195"/>
                    <a:pt x="21392" y="11097"/>
                  </a:cubicBezTo>
                  <a:cubicBezTo>
                    <a:pt x="21526" y="11999"/>
                    <a:pt x="21526" y="12956"/>
                    <a:pt x="21493" y="14009"/>
                  </a:cubicBezTo>
                  <a:cubicBezTo>
                    <a:pt x="21459" y="15062"/>
                    <a:pt x="21392" y="16210"/>
                    <a:pt x="21125" y="17153"/>
                  </a:cubicBezTo>
                  <a:cubicBezTo>
                    <a:pt x="20857" y="18097"/>
                    <a:pt x="20389" y="18835"/>
                    <a:pt x="19353" y="19423"/>
                  </a:cubicBezTo>
                  <a:cubicBezTo>
                    <a:pt x="18316" y="20011"/>
                    <a:pt x="16711" y="20448"/>
                    <a:pt x="14972" y="20790"/>
                  </a:cubicBezTo>
                  <a:cubicBezTo>
                    <a:pt x="13234" y="21132"/>
                    <a:pt x="11361" y="21378"/>
                    <a:pt x="9522" y="21473"/>
                  </a:cubicBezTo>
                  <a:cubicBezTo>
                    <a:pt x="7683" y="21569"/>
                    <a:pt x="5878" y="21514"/>
                    <a:pt x="4373" y="21255"/>
                  </a:cubicBezTo>
                  <a:cubicBezTo>
                    <a:pt x="2868" y="20995"/>
                    <a:pt x="1665" y="20530"/>
                    <a:pt x="1130" y="19819"/>
                  </a:cubicBezTo>
                  <a:cubicBezTo>
                    <a:pt x="595" y="19108"/>
                    <a:pt x="728" y="18151"/>
                    <a:pt x="829" y="17591"/>
                  </a:cubicBezTo>
                  <a:cubicBezTo>
                    <a:pt x="929" y="17030"/>
                    <a:pt x="996" y="16866"/>
                    <a:pt x="1063" y="16702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85" name="Line"/>
            <p:cNvSpPr/>
            <p:nvPr/>
          </p:nvSpPr>
          <p:spPr>
            <a:xfrm>
              <a:off x="3382175" y="1095527"/>
              <a:ext cx="503175" cy="4502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9" h="21371" extrusionOk="0">
                  <a:moveTo>
                    <a:pt x="2103" y="7377"/>
                  </a:moveTo>
                  <a:cubicBezTo>
                    <a:pt x="3552" y="7326"/>
                    <a:pt x="5001" y="7276"/>
                    <a:pt x="6337" y="7251"/>
                  </a:cubicBezTo>
                  <a:cubicBezTo>
                    <a:pt x="7672" y="7226"/>
                    <a:pt x="8895" y="7226"/>
                    <a:pt x="9733" y="7176"/>
                  </a:cubicBezTo>
                  <a:cubicBezTo>
                    <a:pt x="10571" y="7125"/>
                    <a:pt x="11023" y="7025"/>
                    <a:pt x="11295" y="6849"/>
                  </a:cubicBezTo>
                  <a:cubicBezTo>
                    <a:pt x="11567" y="6673"/>
                    <a:pt x="11657" y="6422"/>
                    <a:pt x="11725" y="6020"/>
                  </a:cubicBezTo>
                  <a:cubicBezTo>
                    <a:pt x="11793" y="5619"/>
                    <a:pt x="11838" y="5066"/>
                    <a:pt x="11567" y="4363"/>
                  </a:cubicBezTo>
                  <a:cubicBezTo>
                    <a:pt x="11295" y="3659"/>
                    <a:pt x="10706" y="2805"/>
                    <a:pt x="9914" y="2052"/>
                  </a:cubicBezTo>
                  <a:cubicBezTo>
                    <a:pt x="9121" y="1299"/>
                    <a:pt x="8125" y="645"/>
                    <a:pt x="7129" y="294"/>
                  </a:cubicBezTo>
                  <a:cubicBezTo>
                    <a:pt x="6133" y="-58"/>
                    <a:pt x="5137" y="-108"/>
                    <a:pt x="4208" y="219"/>
                  </a:cubicBezTo>
                  <a:cubicBezTo>
                    <a:pt x="3280" y="545"/>
                    <a:pt x="2420" y="1248"/>
                    <a:pt x="1718" y="2404"/>
                  </a:cubicBezTo>
                  <a:cubicBezTo>
                    <a:pt x="1016" y="3559"/>
                    <a:pt x="472" y="5166"/>
                    <a:pt x="201" y="6774"/>
                  </a:cubicBezTo>
                  <a:cubicBezTo>
                    <a:pt x="-71" y="8381"/>
                    <a:pt x="-71" y="9989"/>
                    <a:pt x="223" y="11496"/>
                  </a:cubicBezTo>
                  <a:cubicBezTo>
                    <a:pt x="518" y="13003"/>
                    <a:pt x="1106" y="14409"/>
                    <a:pt x="1944" y="15690"/>
                  </a:cubicBezTo>
                  <a:cubicBezTo>
                    <a:pt x="2782" y="16971"/>
                    <a:pt x="3869" y="18126"/>
                    <a:pt x="5204" y="19056"/>
                  </a:cubicBezTo>
                  <a:cubicBezTo>
                    <a:pt x="6540" y="19985"/>
                    <a:pt x="8125" y="20688"/>
                    <a:pt x="9710" y="21065"/>
                  </a:cubicBezTo>
                  <a:cubicBezTo>
                    <a:pt x="11295" y="21442"/>
                    <a:pt x="12880" y="21492"/>
                    <a:pt x="14420" y="21090"/>
                  </a:cubicBezTo>
                  <a:cubicBezTo>
                    <a:pt x="15959" y="20688"/>
                    <a:pt x="17454" y="19834"/>
                    <a:pt x="18631" y="18704"/>
                  </a:cubicBezTo>
                  <a:cubicBezTo>
                    <a:pt x="19808" y="17574"/>
                    <a:pt x="20669" y="16167"/>
                    <a:pt x="21529" y="14761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pic>
        <p:nvPicPr>
          <p:cNvPr id="887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09040" y="7752705"/>
            <a:ext cx="6144437" cy="351668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00" name="Drawing"/>
          <p:cNvGrpSpPr/>
          <p:nvPr/>
        </p:nvGrpSpPr>
        <p:grpSpPr>
          <a:xfrm>
            <a:off x="11061619" y="6590529"/>
            <a:ext cx="5439280" cy="1056791"/>
            <a:chOff x="0" y="0"/>
            <a:chExt cx="5439279" cy="1056790"/>
          </a:xfrm>
        </p:grpSpPr>
        <p:sp>
          <p:nvSpPr>
            <p:cNvPr id="888" name="Line"/>
            <p:cNvSpPr/>
            <p:nvPr/>
          </p:nvSpPr>
          <p:spPr>
            <a:xfrm>
              <a:off x="0" y="302379"/>
              <a:ext cx="373554" cy="7544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9" h="21524" extrusionOk="0">
                  <a:moveTo>
                    <a:pt x="16259" y="0"/>
                  </a:moveTo>
                  <a:cubicBezTo>
                    <a:pt x="15939" y="64"/>
                    <a:pt x="15618" y="128"/>
                    <a:pt x="15490" y="288"/>
                  </a:cubicBezTo>
                  <a:cubicBezTo>
                    <a:pt x="15362" y="447"/>
                    <a:pt x="15426" y="703"/>
                    <a:pt x="15779" y="1326"/>
                  </a:cubicBezTo>
                  <a:cubicBezTo>
                    <a:pt x="16131" y="1949"/>
                    <a:pt x="16772" y="2940"/>
                    <a:pt x="17413" y="4058"/>
                  </a:cubicBezTo>
                  <a:cubicBezTo>
                    <a:pt x="18054" y="5176"/>
                    <a:pt x="18695" y="6422"/>
                    <a:pt x="19304" y="7685"/>
                  </a:cubicBezTo>
                  <a:cubicBezTo>
                    <a:pt x="19913" y="8947"/>
                    <a:pt x="20490" y="10225"/>
                    <a:pt x="20874" y="11487"/>
                  </a:cubicBezTo>
                  <a:cubicBezTo>
                    <a:pt x="21259" y="12749"/>
                    <a:pt x="21451" y="13995"/>
                    <a:pt x="21355" y="15114"/>
                  </a:cubicBezTo>
                  <a:cubicBezTo>
                    <a:pt x="21259" y="16232"/>
                    <a:pt x="20874" y="17222"/>
                    <a:pt x="20233" y="18101"/>
                  </a:cubicBezTo>
                  <a:cubicBezTo>
                    <a:pt x="19592" y="18980"/>
                    <a:pt x="18695" y="19747"/>
                    <a:pt x="17381" y="20354"/>
                  </a:cubicBezTo>
                  <a:cubicBezTo>
                    <a:pt x="16067" y="20961"/>
                    <a:pt x="14336" y="21408"/>
                    <a:pt x="12542" y="21504"/>
                  </a:cubicBezTo>
                  <a:cubicBezTo>
                    <a:pt x="10747" y="21600"/>
                    <a:pt x="8888" y="21344"/>
                    <a:pt x="7094" y="20865"/>
                  </a:cubicBezTo>
                  <a:cubicBezTo>
                    <a:pt x="5299" y="20386"/>
                    <a:pt x="3568" y="19683"/>
                    <a:pt x="2319" y="18804"/>
                  </a:cubicBezTo>
                  <a:cubicBezTo>
                    <a:pt x="1069" y="17925"/>
                    <a:pt x="300" y="16871"/>
                    <a:pt x="75" y="15657"/>
                  </a:cubicBezTo>
                  <a:cubicBezTo>
                    <a:pt x="-149" y="14443"/>
                    <a:pt x="171" y="13069"/>
                    <a:pt x="492" y="12158"/>
                  </a:cubicBezTo>
                  <a:cubicBezTo>
                    <a:pt x="812" y="11247"/>
                    <a:pt x="1133" y="10800"/>
                    <a:pt x="1453" y="10353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89" name="Line"/>
            <p:cNvSpPr/>
            <p:nvPr/>
          </p:nvSpPr>
          <p:spPr>
            <a:xfrm>
              <a:off x="452117" y="312459"/>
              <a:ext cx="351187" cy="4647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0" h="21495" extrusionOk="0">
                  <a:moveTo>
                    <a:pt x="11002" y="0"/>
                  </a:moveTo>
                  <a:cubicBezTo>
                    <a:pt x="9983" y="466"/>
                    <a:pt x="8964" y="932"/>
                    <a:pt x="7707" y="1839"/>
                  </a:cubicBezTo>
                  <a:cubicBezTo>
                    <a:pt x="6451" y="2745"/>
                    <a:pt x="4956" y="4092"/>
                    <a:pt x="3666" y="5542"/>
                  </a:cubicBezTo>
                  <a:cubicBezTo>
                    <a:pt x="2375" y="6993"/>
                    <a:pt x="1288" y="8547"/>
                    <a:pt x="643" y="10127"/>
                  </a:cubicBezTo>
                  <a:cubicBezTo>
                    <a:pt x="-2" y="11706"/>
                    <a:pt x="-206" y="13312"/>
                    <a:pt x="236" y="14866"/>
                  </a:cubicBezTo>
                  <a:cubicBezTo>
                    <a:pt x="677" y="16420"/>
                    <a:pt x="1764" y="17922"/>
                    <a:pt x="3224" y="19036"/>
                  </a:cubicBezTo>
                  <a:cubicBezTo>
                    <a:pt x="4685" y="20150"/>
                    <a:pt x="6519" y="20875"/>
                    <a:pt x="8488" y="21237"/>
                  </a:cubicBezTo>
                  <a:cubicBezTo>
                    <a:pt x="10458" y="21600"/>
                    <a:pt x="12564" y="21600"/>
                    <a:pt x="14330" y="21108"/>
                  </a:cubicBezTo>
                  <a:cubicBezTo>
                    <a:pt x="16096" y="20616"/>
                    <a:pt x="17522" y="19632"/>
                    <a:pt x="18575" y="18440"/>
                  </a:cubicBezTo>
                  <a:cubicBezTo>
                    <a:pt x="19628" y="17249"/>
                    <a:pt x="20307" y="15850"/>
                    <a:pt x="20749" y="14270"/>
                  </a:cubicBezTo>
                  <a:cubicBezTo>
                    <a:pt x="21190" y="12691"/>
                    <a:pt x="21394" y="10929"/>
                    <a:pt x="21258" y="9557"/>
                  </a:cubicBezTo>
                  <a:cubicBezTo>
                    <a:pt x="21122" y="8184"/>
                    <a:pt x="20647" y="7200"/>
                    <a:pt x="19764" y="6060"/>
                  </a:cubicBezTo>
                  <a:cubicBezTo>
                    <a:pt x="18881" y="4921"/>
                    <a:pt x="17590" y="3626"/>
                    <a:pt x="16368" y="2823"/>
                  </a:cubicBezTo>
                  <a:cubicBezTo>
                    <a:pt x="15145" y="2020"/>
                    <a:pt x="13990" y="1709"/>
                    <a:pt x="12836" y="1399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90" name="Line"/>
            <p:cNvSpPr/>
            <p:nvPr/>
          </p:nvSpPr>
          <p:spPr>
            <a:xfrm>
              <a:off x="888574" y="303814"/>
              <a:ext cx="359775" cy="4353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0" h="21529" extrusionOk="0">
                  <a:moveTo>
                    <a:pt x="2030" y="594"/>
                  </a:moveTo>
                  <a:cubicBezTo>
                    <a:pt x="1426" y="2477"/>
                    <a:pt x="822" y="4360"/>
                    <a:pt x="453" y="6187"/>
                  </a:cubicBezTo>
                  <a:cubicBezTo>
                    <a:pt x="84" y="8015"/>
                    <a:pt x="-50" y="9787"/>
                    <a:pt x="17" y="11394"/>
                  </a:cubicBezTo>
                  <a:cubicBezTo>
                    <a:pt x="84" y="13000"/>
                    <a:pt x="352" y="14440"/>
                    <a:pt x="1023" y="15852"/>
                  </a:cubicBezTo>
                  <a:cubicBezTo>
                    <a:pt x="1694" y="17264"/>
                    <a:pt x="2767" y="18649"/>
                    <a:pt x="4008" y="19618"/>
                  </a:cubicBezTo>
                  <a:cubicBezTo>
                    <a:pt x="5249" y="20587"/>
                    <a:pt x="6658" y="21141"/>
                    <a:pt x="8000" y="21252"/>
                  </a:cubicBezTo>
                  <a:cubicBezTo>
                    <a:pt x="9341" y="21363"/>
                    <a:pt x="10616" y="21031"/>
                    <a:pt x="11890" y="20089"/>
                  </a:cubicBezTo>
                  <a:cubicBezTo>
                    <a:pt x="13165" y="19147"/>
                    <a:pt x="14439" y="17597"/>
                    <a:pt x="15446" y="15907"/>
                  </a:cubicBezTo>
                  <a:cubicBezTo>
                    <a:pt x="16452" y="14218"/>
                    <a:pt x="17190" y="12391"/>
                    <a:pt x="17726" y="10591"/>
                  </a:cubicBezTo>
                  <a:cubicBezTo>
                    <a:pt x="18263" y="8791"/>
                    <a:pt x="18598" y="7018"/>
                    <a:pt x="18833" y="5440"/>
                  </a:cubicBezTo>
                  <a:cubicBezTo>
                    <a:pt x="19068" y="3861"/>
                    <a:pt x="19202" y="2477"/>
                    <a:pt x="19269" y="1535"/>
                  </a:cubicBezTo>
                  <a:cubicBezTo>
                    <a:pt x="19336" y="594"/>
                    <a:pt x="19336" y="95"/>
                    <a:pt x="19303" y="12"/>
                  </a:cubicBezTo>
                  <a:cubicBezTo>
                    <a:pt x="19269" y="-71"/>
                    <a:pt x="19202" y="261"/>
                    <a:pt x="19034" y="1341"/>
                  </a:cubicBezTo>
                  <a:cubicBezTo>
                    <a:pt x="18867" y="2421"/>
                    <a:pt x="18598" y="4249"/>
                    <a:pt x="18531" y="6104"/>
                  </a:cubicBezTo>
                  <a:cubicBezTo>
                    <a:pt x="18464" y="7960"/>
                    <a:pt x="18598" y="9843"/>
                    <a:pt x="18867" y="11726"/>
                  </a:cubicBezTo>
                  <a:cubicBezTo>
                    <a:pt x="19135" y="13609"/>
                    <a:pt x="19538" y="15492"/>
                    <a:pt x="19839" y="17015"/>
                  </a:cubicBezTo>
                  <a:cubicBezTo>
                    <a:pt x="20141" y="18538"/>
                    <a:pt x="20343" y="19701"/>
                    <a:pt x="20611" y="20394"/>
                  </a:cubicBezTo>
                  <a:cubicBezTo>
                    <a:pt x="20879" y="21086"/>
                    <a:pt x="21215" y="21307"/>
                    <a:pt x="21550" y="21529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91" name="Line"/>
            <p:cNvSpPr/>
            <p:nvPr/>
          </p:nvSpPr>
          <p:spPr>
            <a:xfrm>
              <a:off x="1390579" y="324097"/>
              <a:ext cx="358378" cy="398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00" extrusionOk="0">
                  <a:moveTo>
                    <a:pt x="2363" y="6956"/>
                  </a:moveTo>
                  <a:cubicBezTo>
                    <a:pt x="1958" y="6956"/>
                    <a:pt x="1552" y="6956"/>
                    <a:pt x="1654" y="6835"/>
                  </a:cubicBezTo>
                  <a:cubicBezTo>
                    <a:pt x="1755" y="6715"/>
                    <a:pt x="2362" y="6474"/>
                    <a:pt x="3915" y="6264"/>
                  </a:cubicBezTo>
                  <a:cubicBezTo>
                    <a:pt x="5467" y="6053"/>
                    <a:pt x="7965" y="5873"/>
                    <a:pt x="10024" y="5812"/>
                  </a:cubicBezTo>
                  <a:cubicBezTo>
                    <a:pt x="12082" y="5752"/>
                    <a:pt x="13702" y="5812"/>
                    <a:pt x="14749" y="5903"/>
                  </a:cubicBezTo>
                  <a:cubicBezTo>
                    <a:pt x="15795" y="5993"/>
                    <a:pt x="16267" y="6113"/>
                    <a:pt x="16504" y="6023"/>
                  </a:cubicBezTo>
                  <a:cubicBezTo>
                    <a:pt x="16740" y="5933"/>
                    <a:pt x="16740" y="5632"/>
                    <a:pt x="16605" y="4970"/>
                  </a:cubicBezTo>
                  <a:cubicBezTo>
                    <a:pt x="16470" y="4308"/>
                    <a:pt x="16200" y="3285"/>
                    <a:pt x="15626" y="2443"/>
                  </a:cubicBezTo>
                  <a:cubicBezTo>
                    <a:pt x="15052" y="1601"/>
                    <a:pt x="14175" y="939"/>
                    <a:pt x="12724" y="518"/>
                  </a:cubicBezTo>
                  <a:cubicBezTo>
                    <a:pt x="11272" y="96"/>
                    <a:pt x="9247" y="-84"/>
                    <a:pt x="7627" y="36"/>
                  </a:cubicBezTo>
                  <a:cubicBezTo>
                    <a:pt x="6007" y="157"/>
                    <a:pt x="4793" y="578"/>
                    <a:pt x="3679" y="1360"/>
                  </a:cubicBezTo>
                  <a:cubicBezTo>
                    <a:pt x="2565" y="2142"/>
                    <a:pt x="1553" y="3285"/>
                    <a:pt x="911" y="4639"/>
                  </a:cubicBezTo>
                  <a:cubicBezTo>
                    <a:pt x="270" y="5993"/>
                    <a:pt x="0" y="7557"/>
                    <a:pt x="0" y="9212"/>
                  </a:cubicBezTo>
                  <a:cubicBezTo>
                    <a:pt x="0" y="10866"/>
                    <a:pt x="270" y="12611"/>
                    <a:pt x="1080" y="14296"/>
                  </a:cubicBezTo>
                  <a:cubicBezTo>
                    <a:pt x="1890" y="15981"/>
                    <a:pt x="3240" y="17605"/>
                    <a:pt x="4759" y="18778"/>
                  </a:cubicBezTo>
                  <a:cubicBezTo>
                    <a:pt x="6277" y="19952"/>
                    <a:pt x="7965" y="20674"/>
                    <a:pt x="9889" y="21065"/>
                  </a:cubicBezTo>
                  <a:cubicBezTo>
                    <a:pt x="11812" y="21456"/>
                    <a:pt x="13972" y="21516"/>
                    <a:pt x="15660" y="21185"/>
                  </a:cubicBezTo>
                  <a:cubicBezTo>
                    <a:pt x="17348" y="20854"/>
                    <a:pt x="18562" y="20132"/>
                    <a:pt x="19474" y="19320"/>
                  </a:cubicBezTo>
                  <a:cubicBezTo>
                    <a:pt x="20385" y="18508"/>
                    <a:pt x="20992" y="17605"/>
                    <a:pt x="21600" y="16703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92" name="Line"/>
            <p:cNvSpPr/>
            <p:nvPr/>
          </p:nvSpPr>
          <p:spPr>
            <a:xfrm>
              <a:off x="1832951" y="299269"/>
              <a:ext cx="288942" cy="377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15" extrusionOk="0">
                  <a:moveTo>
                    <a:pt x="0" y="5513"/>
                  </a:moveTo>
                  <a:cubicBezTo>
                    <a:pt x="0" y="6275"/>
                    <a:pt x="0" y="7038"/>
                    <a:pt x="335" y="8562"/>
                  </a:cubicBezTo>
                  <a:cubicBezTo>
                    <a:pt x="670" y="10087"/>
                    <a:pt x="1339" y="12374"/>
                    <a:pt x="1800" y="14312"/>
                  </a:cubicBezTo>
                  <a:cubicBezTo>
                    <a:pt x="2260" y="16250"/>
                    <a:pt x="2512" y="17838"/>
                    <a:pt x="2763" y="19045"/>
                  </a:cubicBezTo>
                  <a:cubicBezTo>
                    <a:pt x="3014" y="20252"/>
                    <a:pt x="3265" y="21078"/>
                    <a:pt x="3349" y="21332"/>
                  </a:cubicBezTo>
                  <a:cubicBezTo>
                    <a:pt x="3432" y="21586"/>
                    <a:pt x="3349" y="21268"/>
                    <a:pt x="3223" y="20284"/>
                  </a:cubicBezTo>
                  <a:cubicBezTo>
                    <a:pt x="3098" y="19299"/>
                    <a:pt x="2930" y="17647"/>
                    <a:pt x="2805" y="15741"/>
                  </a:cubicBezTo>
                  <a:cubicBezTo>
                    <a:pt x="2679" y="13835"/>
                    <a:pt x="2595" y="11675"/>
                    <a:pt x="2512" y="9674"/>
                  </a:cubicBezTo>
                  <a:cubicBezTo>
                    <a:pt x="2428" y="7673"/>
                    <a:pt x="2344" y="5831"/>
                    <a:pt x="2721" y="4370"/>
                  </a:cubicBezTo>
                  <a:cubicBezTo>
                    <a:pt x="3098" y="2908"/>
                    <a:pt x="3935" y="1828"/>
                    <a:pt x="5442" y="1161"/>
                  </a:cubicBezTo>
                  <a:cubicBezTo>
                    <a:pt x="6949" y="494"/>
                    <a:pt x="9126" y="240"/>
                    <a:pt x="11721" y="113"/>
                  </a:cubicBezTo>
                  <a:cubicBezTo>
                    <a:pt x="14316" y="-14"/>
                    <a:pt x="17330" y="-14"/>
                    <a:pt x="19046" y="18"/>
                  </a:cubicBezTo>
                  <a:cubicBezTo>
                    <a:pt x="20763" y="50"/>
                    <a:pt x="21181" y="113"/>
                    <a:pt x="21600" y="177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93" name="Line"/>
            <p:cNvSpPr/>
            <p:nvPr/>
          </p:nvSpPr>
          <p:spPr>
            <a:xfrm>
              <a:off x="213535" y="94073"/>
              <a:ext cx="16800" cy="67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4400" y="7200"/>
                    <a:pt x="7200" y="14400"/>
                    <a:pt x="0" y="216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94" name="Line"/>
            <p:cNvSpPr/>
            <p:nvPr/>
          </p:nvSpPr>
          <p:spPr>
            <a:xfrm>
              <a:off x="2770597" y="36957"/>
              <a:ext cx="507061" cy="7129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1" h="21551" extrusionOk="0">
                  <a:moveTo>
                    <a:pt x="15832" y="0"/>
                  </a:moveTo>
                  <a:cubicBezTo>
                    <a:pt x="16165" y="1185"/>
                    <a:pt x="16498" y="2370"/>
                    <a:pt x="16688" y="3606"/>
                  </a:cubicBezTo>
                  <a:cubicBezTo>
                    <a:pt x="16878" y="4841"/>
                    <a:pt x="16926" y="6128"/>
                    <a:pt x="16997" y="7381"/>
                  </a:cubicBezTo>
                  <a:cubicBezTo>
                    <a:pt x="17069" y="8633"/>
                    <a:pt x="17164" y="9852"/>
                    <a:pt x="17449" y="11105"/>
                  </a:cubicBezTo>
                  <a:cubicBezTo>
                    <a:pt x="17735" y="12357"/>
                    <a:pt x="18211" y="13644"/>
                    <a:pt x="18567" y="14778"/>
                  </a:cubicBezTo>
                  <a:cubicBezTo>
                    <a:pt x="18924" y="15912"/>
                    <a:pt x="19162" y="16894"/>
                    <a:pt x="19352" y="17774"/>
                  </a:cubicBezTo>
                  <a:cubicBezTo>
                    <a:pt x="19543" y="18655"/>
                    <a:pt x="19686" y="19433"/>
                    <a:pt x="19757" y="19924"/>
                  </a:cubicBezTo>
                  <a:cubicBezTo>
                    <a:pt x="19828" y="20415"/>
                    <a:pt x="19828" y="20618"/>
                    <a:pt x="19852" y="20601"/>
                  </a:cubicBezTo>
                  <a:cubicBezTo>
                    <a:pt x="19876" y="20584"/>
                    <a:pt x="19923" y="20347"/>
                    <a:pt x="19995" y="19755"/>
                  </a:cubicBezTo>
                  <a:cubicBezTo>
                    <a:pt x="20066" y="19162"/>
                    <a:pt x="20161" y="18214"/>
                    <a:pt x="20042" y="17097"/>
                  </a:cubicBezTo>
                  <a:cubicBezTo>
                    <a:pt x="19923" y="15980"/>
                    <a:pt x="19590" y="14693"/>
                    <a:pt x="19067" y="13525"/>
                  </a:cubicBezTo>
                  <a:cubicBezTo>
                    <a:pt x="18544" y="12357"/>
                    <a:pt x="17830" y="11308"/>
                    <a:pt x="17211" y="10292"/>
                  </a:cubicBezTo>
                  <a:cubicBezTo>
                    <a:pt x="16593" y="9276"/>
                    <a:pt x="16070" y="8295"/>
                    <a:pt x="15285" y="7499"/>
                  </a:cubicBezTo>
                  <a:cubicBezTo>
                    <a:pt x="14500" y="6703"/>
                    <a:pt x="13453" y="6094"/>
                    <a:pt x="12406" y="5671"/>
                  </a:cubicBezTo>
                  <a:cubicBezTo>
                    <a:pt x="11360" y="5248"/>
                    <a:pt x="10313" y="5011"/>
                    <a:pt x="9314" y="5011"/>
                  </a:cubicBezTo>
                  <a:cubicBezTo>
                    <a:pt x="8315" y="5011"/>
                    <a:pt x="7363" y="5248"/>
                    <a:pt x="6316" y="5671"/>
                  </a:cubicBezTo>
                  <a:cubicBezTo>
                    <a:pt x="5270" y="6094"/>
                    <a:pt x="4128" y="6703"/>
                    <a:pt x="3200" y="7364"/>
                  </a:cubicBezTo>
                  <a:cubicBezTo>
                    <a:pt x="2272" y="8024"/>
                    <a:pt x="1559" y="8735"/>
                    <a:pt x="1011" y="9666"/>
                  </a:cubicBezTo>
                  <a:cubicBezTo>
                    <a:pt x="464" y="10597"/>
                    <a:pt x="84" y="11748"/>
                    <a:pt x="12" y="12764"/>
                  </a:cubicBezTo>
                  <a:cubicBezTo>
                    <a:pt x="-59" y="13779"/>
                    <a:pt x="179" y="14660"/>
                    <a:pt x="655" y="15557"/>
                  </a:cubicBezTo>
                  <a:cubicBezTo>
                    <a:pt x="1130" y="16454"/>
                    <a:pt x="1844" y="17368"/>
                    <a:pt x="2796" y="18197"/>
                  </a:cubicBezTo>
                  <a:cubicBezTo>
                    <a:pt x="3747" y="19027"/>
                    <a:pt x="4937" y="19772"/>
                    <a:pt x="6269" y="20330"/>
                  </a:cubicBezTo>
                  <a:cubicBezTo>
                    <a:pt x="7601" y="20889"/>
                    <a:pt x="9076" y="21261"/>
                    <a:pt x="10717" y="21431"/>
                  </a:cubicBezTo>
                  <a:cubicBezTo>
                    <a:pt x="12359" y="21600"/>
                    <a:pt x="14167" y="21566"/>
                    <a:pt x="15808" y="21481"/>
                  </a:cubicBezTo>
                  <a:cubicBezTo>
                    <a:pt x="17449" y="21397"/>
                    <a:pt x="18924" y="21261"/>
                    <a:pt x="19852" y="21075"/>
                  </a:cubicBezTo>
                  <a:cubicBezTo>
                    <a:pt x="20780" y="20889"/>
                    <a:pt x="21160" y="20652"/>
                    <a:pt x="21541" y="20415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95" name="Line"/>
            <p:cNvSpPr/>
            <p:nvPr/>
          </p:nvSpPr>
          <p:spPr>
            <a:xfrm>
              <a:off x="3361652" y="261464"/>
              <a:ext cx="383016" cy="42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59" extrusionOk="0">
                  <a:moveTo>
                    <a:pt x="0" y="8851"/>
                  </a:moveTo>
                  <a:cubicBezTo>
                    <a:pt x="1011" y="8456"/>
                    <a:pt x="2021" y="8060"/>
                    <a:pt x="3663" y="7805"/>
                  </a:cubicBezTo>
                  <a:cubicBezTo>
                    <a:pt x="5305" y="7551"/>
                    <a:pt x="7579" y="7438"/>
                    <a:pt x="10011" y="7494"/>
                  </a:cubicBezTo>
                  <a:cubicBezTo>
                    <a:pt x="12442" y="7551"/>
                    <a:pt x="15032" y="7777"/>
                    <a:pt x="16547" y="7919"/>
                  </a:cubicBezTo>
                  <a:cubicBezTo>
                    <a:pt x="18063" y="8060"/>
                    <a:pt x="18505" y="8116"/>
                    <a:pt x="18568" y="8173"/>
                  </a:cubicBezTo>
                  <a:cubicBezTo>
                    <a:pt x="18632" y="8229"/>
                    <a:pt x="18316" y="8286"/>
                    <a:pt x="18063" y="8145"/>
                  </a:cubicBezTo>
                  <a:cubicBezTo>
                    <a:pt x="17811" y="8003"/>
                    <a:pt x="17621" y="7664"/>
                    <a:pt x="17305" y="6872"/>
                  </a:cubicBezTo>
                  <a:cubicBezTo>
                    <a:pt x="16989" y="6081"/>
                    <a:pt x="16547" y="4837"/>
                    <a:pt x="15474" y="3734"/>
                  </a:cubicBezTo>
                  <a:cubicBezTo>
                    <a:pt x="14400" y="2632"/>
                    <a:pt x="12695" y="1670"/>
                    <a:pt x="11147" y="1020"/>
                  </a:cubicBezTo>
                  <a:cubicBezTo>
                    <a:pt x="9600" y="370"/>
                    <a:pt x="8211" y="31"/>
                    <a:pt x="7042" y="2"/>
                  </a:cubicBezTo>
                  <a:cubicBezTo>
                    <a:pt x="5874" y="-26"/>
                    <a:pt x="4926" y="257"/>
                    <a:pt x="4074" y="709"/>
                  </a:cubicBezTo>
                  <a:cubicBezTo>
                    <a:pt x="3221" y="1161"/>
                    <a:pt x="2463" y="1783"/>
                    <a:pt x="1863" y="2519"/>
                  </a:cubicBezTo>
                  <a:cubicBezTo>
                    <a:pt x="1263" y="3254"/>
                    <a:pt x="821" y="4102"/>
                    <a:pt x="632" y="5317"/>
                  </a:cubicBezTo>
                  <a:cubicBezTo>
                    <a:pt x="442" y="6533"/>
                    <a:pt x="505" y="8116"/>
                    <a:pt x="947" y="9841"/>
                  </a:cubicBezTo>
                  <a:cubicBezTo>
                    <a:pt x="1389" y="11566"/>
                    <a:pt x="2211" y="13432"/>
                    <a:pt x="3253" y="15015"/>
                  </a:cubicBezTo>
                  <a:cubicBezTo>
                    <a:pt x="4295" y="16598"/>
                    <a:pt x="5558" y="17899"/>
                    <a:pt x="7074" y="18945"/>
                  </a:cubicBezTo>
                  <a:cubicBezTo>
                    <a:pt x="8589" y="19991"/>
                    <a:pt x="10358" y="20782"/>
                    <a:pt x="12253" y="21178"/>
                  </a:cubicBezTo>
                  <a:cubicBezTo>
                    <a:pt x="14147" y="21574"/>
                    <a:pt x="16168" y="21574"/>
                    <a:pt x="17747" y="21037"/>
                  </a:cubicBezTo>
                  <a:cubicBezTo>
                    <a:pt x="19326" y="20500"/>
                    <a:pt x="20463" y="19425"/>
                    <a:pt x="21600" y="18351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96" name="Line"/>
            <p:cNvSpPr/>
            <p:nvPr/>
          </p:nvSpPr>
          <p:spPr>
            <a:xfrm>
              <a:off x="3865993" y="0"/>
              <a:ext cx="443382" cy="6898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6" h="21600" extrusionOk="0">
                  <a:moveTo>
                    <a:pt x="145" y="0"/>
                  </a:moveTo>
                  <a:cubicBezTo>
                    <a:pt x="37" y="561"/>
                    <a:pt x="-72" y="1122"/>
                    <a:pt x="64" y="1806"/>
                  </a:cubicBezTo>
                  <a:cubicBezTo>
                    <a:pt x="199" y="2490"/>
                    <a:pt x="579" y="3296"/>
                    <a:pt x="1013" y="4383"/>
                  </a:cubicBezTo>
                  <a:cubicBezTo>
                    <a:pt x="1448" y="5470"/>
                    <a:pt x="1936" y="6838"/>
                    <a:pt x="2343" y="8100"/>
                  </a:cubicBezTo>
                  <a:cubicBezTo>
                    <a:pt x="2750" y="9362"/>
                    <a:pt x="3076" y="10519"/>
                    <a:pt x="3537" y="11747"/>
                  </a:cubicBezTo>
                  <a:cubicBezTo>
                    <a:pt x="3998" y="12974"/>
                    <a:pt x="4595" y="14271"/>
                    <a:pt x="5030" y="15464"/>
                  </a:cubicBezTo>
                  <a:cubicBezTo>
                    <a:pt x="5464" y="16656"/>
                    <a:pt x="5735" y="17743"/>
                    <a:pt x="5871" y="18479"/>
                  </a:cubicBezTo>
                  <a:cubicBezTo>
                    <a:pt x="6006" y="19216"/>
                    <a:pt x="6006" y="19601"/>
                    <a:pt x="6006" y="19899"/>
                  </a:cubicBezTo>
                  <a:cubicBezTo>
                    <a:pt x="6006" y="20197"/>
                    <a:pt x="6006" y="20408"/>
                    <a:pt x="6006" y="20408"/>
                  </a:cubicBezTo>
                  <a:cubicBezTo>
                    <a:pt x="6006" y="20408"/>
                    <a:pt x="6006" y="20197"/>
                    <a:pt x="5952" y="19496"/>
                  </a:cubicBezTo>
                  <a:cubicBezTo>
                    <a:pt x="5898" y="18795"/>
                    <a:pt x="5789" y="17603"/>
                    <a:pt x="5654" y="16323"/>
                  </a:cubicBezTo>
                  <a:cubicBezTo>
                    <a:pt x="5518" y="15043"/>
                    <a:pt x="5355" y="13675"/>
                    <a:pt x="5409" y="12343"/>
                  </a:cubicBezTo>
                  <a:cubicBezTo>
                    <a:pt x="5464" y="11010"/>
                    <a:pt x="5735" y="9713"/>
                    <a:pt x="6305" y="8801"/>
                  </a:cubicBezTo>
                  <a:cubicBezTo>
                    <a:pt x="6875" y="7890"/>
                    <a:pt x="7743" y="7364"/>
                    <a:pt x="8774" y="7083"/>
                  </a:cubicBezTo>
                  <a:cubicBezTo>
                    <a:pt x="9805" y="6803"/>
                    <a:pt x="10999" y="6768"/>
                    <a:pt x="12248" y="6978"/>
                  </a:cubicBezTo>
                  <a:cubicBezTo>
                    <a:pt x="13496" y="7188"/>
                    <a:pt x="14798" y="7644"/>
                    <a:pt x="15911" y="8275"/>
                  </a:cubicBezTo>
                  <a:cubicBezTo>
                    <a:pt x="17023" y="8906"/>
                    <a:pt x="17946" y="9713"/>
                    <a:pt x="18814" y="10695"/>
                  </a:cubicBezTo>
                  <a:cubicBezTo>
                    <a:pt x="19683" y="11677"/>
                    <a:pt x="20497" y="12834"/>
                    <a:pt x="20958" y="14131"/>
                  </a:cubicBezTo>
                  <a:cubicBezTo>
                    <a:pt x="21419" y="15429"/>
                    <a:pt x="21528" y="16866"/>
                    <a:pt x="21474" y="18076"/>
                  </a:cubicBezTo>
                  <a:cubicBezTo>
                    <a:pt x="21419" y="19286"/>
                    <a:pt x="21202" y="20268"/>
                    <a:pt x="21067" y="20846"/>
                  </a:cubicBezTo>
                  <a:cubicBezTo>
                    <a:pt x="20931" y="21425"/>
                    <a:pt x="20877" y="21600"/>
                    <a:pt x="20931" y="21600"/>
                  </a:cubicBezTo>
                  <a:cubicBezTo>
                    <a:pt x="20985" y="21600"/>
                    <a:pt x="21148" y="21425"/>
                    <a:pt x="21311" y="21249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97" name="Line"/>
            <p:cNvSpPr/>
            <p:nvPr/>
          </p:nvSpPr>
          <p:spPr>
            <a:xfrm>
              <a:off x="4382693" y="201586"/>
              <a:ext cx="260234" cy="4574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8" h="21521" extrusionOk="0">
                  <a:moveTo>
                    <a:pt x="10505" y="1739"/>
                  </a:moveTo>
                  <a:cubicBezTo>
                    <a:pt x="10138" y="1422"/>
                    <a:pt x="9770" y="1106"/>
                    <a:pt x="9356" y="1106"/>
                  </a:cubicBezTo>
                  <a:cubicBezTo>
                    <a:pt x="8943" y="1106"/>
                    <a:pt x="8483" y="1422"/>
                    <a:pt x="7426" y="2239"/>
                  </a:cubicBezTo>
                  <a:cubicBezTo>
                    <a:pt x="6369" y="3056"/>
                    <a:pt x="4714" y="4373"/>
                    <a:pt x="3382" y="5769"/>
                  </a:cubicBezTo>
                  <a:cubicBezTo>
                    <a:pt x="2049" y="7165"/>
                    <a:pt x="1038" y="8640"/>
                    <a:pt x="486" y="10326"/>
                  </a:cubicBezTo>
                  <a:cubicBezTo>
                    <a:pt x="-65" y="12012"/>
                    <a:pt x="-157" y="13908"/>
                    <a:pt x="257" y="15647"/>
                  </a:cubicBezTo>
                  <a:cubicBezTo>
                    <a:pt x="670" y="17385"/>
                    <a:pt x="1589" y="18966"/>
                    <a:pt x="2830" y="19967"/>
                  </a:cubicBezTo>
                  <a:cubicBezTo>
                    <a:pt x="4071" y="20968"/>
                    <a:pt x="5634" y="21389"/>
                    <a:pt x="7794" y="21495"/>
                  </a:cubicBezTo>
                  <a:cubicBezTo>
                    <a:pt x="9954" y="21600"/>
                    <a:pt x="12711" y="21389"/>
                    <a:pt x="14825" y="20757"/>
                  </a:cubicBezTo>
                  <a:cubicBezTo>
                    <a:pt x="16939" y="20125"/>
                    <a:pt x="18410" y="19071"/>
                    <a:pt x="19421" y="17886"/>
                  </a:cubicBezTo>
                  <a:cubicBezTo>
                    <a:pt x="20432" y="16700"/>
                    <a:pt x="20983" y="15383"/>
                    <a:pt x="21213" y="14014"/>
                  </a:cubicBezTo>
                  <a:cubicBezTo>
                    <a:pt x="21443" y="12644"/>
                    <a:pt x="21351" y="11221"/>
                    <a:pt x="21259" y="9983"/>
                  </a:cubicBezTo>
                  <a:cubicBezTo>
                    <a:pt x="21167" y="8745"/>
                    <a:pt x="21075" y="7692"/>
                    <a:pt x="20570" y="6796"/>
                  </a:cubicBezTo>
                  <a:cubicBezTo>
                    <a:pt x="20064" y="5900"/>
                    <a:pt x="19145" y="5163"/>
                    <a:pt x="17950" y="4346"/>
                  </a:cubicBezTo>
                  <a:cubicBezTo>
                    <a:pt x="16755" y="3530"/>
                    <a:pt x="15285" y="2634"/>
                    <a:pt x="13584" y="1897"/>
                  </a:cubicBezTo>
                  <a:cubicBezTo>
                    <a:pt x="11884" y="1159"/>
                    <a:pt x="9954" y="580"/>
                    <a:pt x="8023" y="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98" name="Line"/>
            <p:cNvSpPr/>
            <p:nvPr/>
          </p:nvSpPr>
          <p:spPr>
            <a:xfrm>
              <a:off x="4769400" y="240337"/>
              <a:ext cx="272144" cy="4557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91" extrusionOk="0">
                  <a:moveTo>
                    <a:pt x="0" y="2450"/>
                  </a:moveTo>
                  <a:cubicBezTo>
                    <a:pt x="0" y="3453"/>
                    <a:pt x="0" y="4457"/>
                    <a:pt x="89" y="5883"/>
                  </a:cubicBezTo>
                  <a:cubicBezTo>
                    <a:pt x="178" y="7309"/>
                    <a:pt x="356" y="9157"/>
                    <a:pt x="667" y="11005"/>
                  </a:cubicBezTo>
                  <a:cubicBezTo>
                    <a:pt x="978" y="12854"/>
                    <a:pt x="1422" y="14702"/>
                    <a:pt x="1733" y="16234"/>
                  </a:cubicBezTo>
                  <a:cubicBezTo>
                    <a:pt x="2045" y="17765"/>
                    <a:pt x="2222" y="18980"/>
                    <a:pt x="2311" y="19719"/>
                  </a:cubicBezTo>
                  <a:cubicBezTo>
                    <a:pt x="2400" y="20459"/>
                    <a:pt x="2400" y="20723"/>
                    <a:pt x="2356" y="20987"/>
                  </a:cubicBezTo>
                  <a:cubicBezTo>
                    <a:pt x="2311" y="21251"/>
                    <a:pt x="2222" y="21515"/>
                    <a:pt x="2044" y="21489"/>
                  </a:cubicBezTo>
                  <a:cubicBezTo>
                    <a:pt x="1867" y="21462"/>
                    <a:pt x="1600" y="21145"/>
                    <a:pt x="1333" y="20274"/>
                  </a:cubicBezTo>
                  <a:cubicBezTo>
                    <a:pt x="1067" y="19403"/>
                    <a:pt x="800" y="17977"/>
                    <a:pt x="622" y="16234"/>
                  </a:cubicBezTo>
                  <a:cubicBezTo>
                    <a:pt x="445" y="14491"/>
                    <a:pt x="356" y="12431"/>
                    <a:pt x="622" y="10530"/>
                  </a:cubicBezTo>
                  <a:cubicBezTo>
                    <a:pt x="889" y="8629"/>
                    <a:pt x="1511" y="6886"/>
                    <a:pt x="2445" y="5592"/>
                  </a:cubicBezTo>
                  <a:cubicBezTo>
                    <a:pt x="3378" y="4298"/>
                    <a:pt x="4622" y="3453"/>
                    <a:pt x="6445" y="2582"/>
                  </a:cubicBezTo>
                  <a:cubicBezTo>
                    <a:pt x="8267" y="1711"/>
                    <a:pt x="10667" y="813"/>
                    <a:pt x="12622" y="364"/>
                  </a:cubicBezTo>
                  <a:cubicBezTo>
                    <a:pt x="14578" y="-85"/>
                    <a:pt x="16089" y="-85"/>
                    <a:pt x="17511" y="179"/>
                  </a:cubicBezTo>
                  <a:cubicBezTo>
                    <a:pt x="18933" y="443"/>
                    <a:pt x="20267" y="971"/>
                    <a:pt x="21600" y="1499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99" name="Line"/>
            <p:cNvSpPr/>
            <p:nvPr/>
          </p:nvSpPr>
          <p:spPr>
            <a:xfrm>
              <a:off x="5108739" y="272993"/>
              <a:ext cx="330541" cy="4753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8" h="21421" extrusionOk="0">
                  <a:moveTo>
                    <a:pt x="17076" y="1930"/>
                  </a:moveTo>
                  <a:cubicBezTo>
                    <a:pt x="17441" y="1829"/>
                    <a:pt x="17805" y="1728"/>
                    <a:pt x="18024" y="1526"/>
                  </a:cubicBezTo>
                  <a:cubicBezTo>
                    <a:pt x="18243" y="1324"/>
                    <a:pt x="18316" y="1021"/>
                    <a:pt x="18097" y="769"/>
                  </a:cubicBezTo>
                  <a:cubicBezTo>
                    <a:pt x="17878" y="517"/>
                    <a:pt x="17368" y="315"/>
                    <a:pt x="15945" y="163"/>
                  </a:cubicBezTo>
                  <a:cubicBezTo>
                    <a:pt x="14522" y="12"/>
                    <a:pt x="12186" y="-89"/>
                    <a:pt x="10034" y="113"/>
                  </a:cubicBezTo>
                  <a:cubicBezTo>
                    <a:pt x="7881" y="315"/>
                    <a:pt x="5911" y="819"/>
                    <a:pt x="4451" y="1501"/>
                  </a:cubicBezTo>
                  <a:cubicBezTo>
                    <a:pt x="2992" y="2182"/>
                    <a:pt x="2043" y="3040"/>
                    <a:pt x="1496" y="3847"/>
                  </a:cubicBezTo>
                  <a:cubicBezTo>
                    <a:pt x="949" y="4655"/>
                    <a:pt x="803" y="5412"/>
                    <a:pt x="912" y="5891"/>
                  </a:cubicBezTo>
                  <a:cubicBezTo>
                    <a:pt x="1022" y="6371"/>
                    <a:pt x="1386" y="6573"/>
                    <a:pt x="2335" y="6800"/>
                  </a:cubicBezTo>
                  <a:cubicBezTo>
                    <a:pt x="3284" y="7027"/>
                    <a:pt x="4816" y="7279"/>
                    <a:pt x="7042" y="7733"/>
                  </a:cubicBezTo>
                  <a:cubicBezTo>
                    <a:pt x="9268" y="8188"/>
                    <a:pt x="12186" y="8844"/>
                    <a:pt x="14631" y="9651"/>
                  </a:cubicBezTo>
                  <a:cubicBezTo>
                    <a:pt x="17076" y="10459"/>
                    <a:pt x="19046" y="11418"/>
                    <a:pt x="20177" y="12553"/>
                  </a:cubicBezTo>
                  <a:cubicBezTo>
                    <a:pt x="21308" y="13689"/>
                    <a:pt x="21600" y="15001"/>
                    <a:pt x="21527" y="16313"/>
                  </a:cubicBezTo>
                  <a:cubicBezTo>
                    <a:pt x="21454" y="17625"/>
                    <a:pt x="21016" y="18937"/>
                    <a:pt x="20214" y="19820"/>
                  </a:cubicBezTo>
                  <a:cubicBezTo>
                    <a:pt x="19411" y="20704"/>
                    <a:pt x="18243" y="21158"/>
                    <a:pt x="16747" y="21334"/>
                  </a:cubicBezTo>
                  <a:cubicBezTo>
                    <a:pt x="15251" y="21511"/>
                    <a:pt x="13427" y="21410"/>
                    <a:pt x="11347" y="21082"/>
                  </a:cubicBezTo>
                  <a:cubicBezTo>
                    <a:pt x="9268" y="20754"/>
                    <a:pt x="6932" y="20199"/>
                    <a:pt x="4999" y="19568"/>
                  </a:cubicBezTo>
                  <a:cubicBezTo>
                    <a:pt x="3065" y="18937"/>
                    <a:pt x="1532" y="18231"/>
                    <a:pt x="0" y="17524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pic>
        <p:nvPicPr>
          <p:cNvPr id="901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34501" y="11044192"/>
            <a:ext cx="6010931" cy="272063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07" name="Drawing"/>
          <p:cNvGrpSpPr/>
          <p:nvPr/>
        </p:nvGrpSpPr>
        <p:grpSpPr>
          <a:xfrm>
            <a:off x="21596387" y="11481517"/>
            <a:ext cx="2004944" cy="913251"/>
            <a:chOff x="0" y="0"/>
            <a:chExt cx="2004942" cy="913250"/>
          </a:xfrm>
        </p:grpSpPr>
        <p:sp>
          <p:nvSpPr>
            <p:cNvPr id="902" name="Line"/>
            <p:cNvSpPr/>
            <p:nvPr/>
          </p:nvSpPr>
          <p:spPr>
            <a:xfrm>
              <a:off x="0" y="387328"/>
              <a:ext cx="504765" cy="414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54" extrusionOk="0">
                  <a:moveTo>
                    <a:pt x="0" y="1875"/>
                  </a:moveTo>
                  <a:cubicBezTo>
                    <a:pt x="453" y="3457"/>
                    <a:pt x="906" y="5039"/>
                    <a:pt x="1410" y="6895"/>
                  </a:cubicBezTo>
                  <a:cubicBezTo>
                    <a:pt x="1913" y="8751"/>
                    <a:pt x="2467" y="10880"/>
                    <a:pt x="2996" y="12827"/>
                  </a:cubicBezTo>
                  <a:cubicBezTo>
                    <a:pt x="3524" y="14774"/>
                    <a:pt x="4028" y="16539"/>
                    <a:pt x="4380" y="17786"/>
                  </a:cubicBezTo>
                  <a:cubicBezTo>
                    <a:pt x="4733" y="19033"/>
                    <a:pt x="4934" y="19764"/>
                    <a:pt x="5060" y="20342"/>
                  </a:cubicBezTo>
                  <a:cubicBezTo>
                    <a:pt x="5186" y="20920"/>
                    <a:pt x="5236" y="21345"/>
                    <a:pt x="5161" y="21437"/>
                  </a:cubicBezTo>
                  <a:cubicBezTo>
                    <a:pt x="5085" y="21528"/>
                    <a:pt x="4884" y="21285"/>
                    <a:pt x="4456" y="20159"/>
                  </a:cubicBezTo>
                  <a:cubicBezTo>
                    <a:pt x="4028" y="19033"/>
                    <a:pt x="3373" y="17025"/>
                    <a:pt x="2895" y="14987"/>
                  </a:cubicBezTo>
                  <a:cubicBezTo>
                    <a:pt x="2417" y="12949"/>
                    <a:pt x="2115" y="10880"/>
                    <a:pt x="2140" y="8963"/>
                  </a:cubicBezTo>
                  <a:cubicBezTo>
                    <a:pt x="2165" y="7047"/>
                    <a:pt x="2517" y="5282"/>
                    <a:pt x="3071" y="3974"/>
                  </a:cubicBezTo>
                  <a:cubicBezTo>
                    <a:pt x="3625" y="2666"/>
                    <a:pt x="4380" y="1814"/>
                    <a:pt x="5362" y="1175"/>
                  </a:cubicBezTo>
                  <a:cubicBezTo>
                    <a:pt x="6344" y="536"/>
                    <a:pt x="7552" y="111"/>
                    <a:pt x="8685" y="19"/>
                  </a:cubicBezTo>
                  <a:cubicBezTo>
                    <a:pt x="9818" y="-72"/>
                    <a:pt x="10876" y="171"/>
                    <a:pt x="11857" y="689"/>
                  </a:cubicBezTo>
                  <a:cubicBezTo>
                    <a:pt x="12839" y="1206"/>
                    <a:pt x="13745" y="1997"/>
                    <a:pt x="14677" y="3366"/>
                  </a:cubicBezTo>
                  <a:cubicBezTo>
                    <a:pt x="15608" y="4735"/>
                    <a:pt x="16565" y="6682"/>
                    <a:pt x="17446" y="8690"/>
                  </a:cubicBezTo>
                  <a:cubicBezTo>
                    <a:pt x="18327" y="10698"/>
                    <a:pt x="19133" y="12766"/>
                    <a:pt x="19737" y="14440"/>
                  </a:cubicBezTo>
                  <a:cubicBezTo>
                    <a:pt x="20341" y="16113"/>
                    <a:pt x="20744" y="17391"/>
                    <a:pt x="21021" y="18182"/>
                  </a:cubicBezTo>
                  <a:cubicBezTo>
                    <a:pt x="21298" y="18973"/>
                    <a:pt x="21449" y="19277"/>
                    <a:pt x="21524" y="19398"/>
                  </a:cubicBezTo>
                  <a:cubicBezTo>
                    <a:pt x="21600" y="19520"/>
                    <a:pt x="21600" y="19459"/>
                    <a:pt x="21600" y="19398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03" name="Line"/>
            <p:cNvSpPr/>
            <p:nvPr/>
          </p:nvSpPr>
          <p:spPr>
            <a:xfrm>
              <a:off x="566404" y="284224"/>
              <a:ext cx="397240" cy="419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8" h="21294" extrusionOk="0">
                  <a:moveTo>
                    <a:pt x="12681" y="3666"/>
                  </a:moveTo>
                  <a:cubicBezTo>
                    <a:pt x="12808" y="3009"/>
                    <a:pt x="12935" y="2353"/>
                    <a:pt x="12744" y="1816"/>
                  </a:cubicBezTo>
                  <a:cubicBezTo>
                    <a:pt x="12554" y="1279"/>
                    <a:pt x="12046" y="861"/>
                    <a:pt x="11093" y="503"/>
                  </a:cubicBezTo>
                  <a:cubicBezTo>
                    <a:pt x="10140" y="145"/>
                    <a:pt x="8742" y="-153"/>
                    <a:pt x="7535" y="86"/>
                  </a:cubicBezTo>
                  <a:cubicBezTo>
                    <a:pt x="6328" y="324"/>
                    <a:pt x="5312" y="1100"/>
                    <a:pt x="4359" y="2234"/>
                  </a:cubicBezTo>
                  <a:cubicBezTo>
                    <a:pt x="3406" y="3367"/>
                    <a:pt x="2516" y="4859"/>
                    <a:pt x="1817" y="6321"/>
                  </a:cubicBezTo>
                  <a:cubicBezTo>
                    <a:pt x="1119" y="7783"/>
                    <a:pt x="610" y="9215"/>
                    <a:pt x="293" y="10736"/>
                  </a:cubicBezTo>
                  <a:cubicBezTo>
                    <a:pt x="-25" y="12258"/>
                    <a:pt x="-152" y="13869"/>
                    <a:pt x="261" y="15331"/>
                  </a:cubicBezTo>
                  <a:cubicBezTo>
                    <a:pt x="674" y="16793"/>
                    <a:pt x="1627" y="18106"/>
                    <a:pt x="2643" y="19120"/>
                  </a:cubicBezTo>
                  <a:cubicBezTo>
                    <a:pt x="3660" y="20134"/>
                    <a:pt x="4740" y="20850"/>
                    <a:pt x="5915" y="21149"/>
                  </a:cubicBezTo>
                  <a:cubicBezTo>
                    <a:pt x="7090" y="21447"/>
                    <a:pt x="8361" y="21328"/>
                    <a:pt x="9727" y="20403"/>
                  </a:cubicBezTo>
                  <a:cubicBezTo>
                    <a:pt x="11093" y="19478"/>
                    <a:pt x="12554" y="17748"/>
                    <a:pt x="13507" y="15987"/>
                  </a:cubicBezTo>
                  <a:cubicBezTo>
                    <a:pt x="14460" y="14227"/>
                    <a:pt x="14904" y="12437"/>
                    <a:pt x="15000" y="10647"/>
                  </a:cubicBezTo>
                  <a:cubicBezTo>
                    <a:pt x="15095" y="8857"/>
                    <a:pt x="14841" y="7067"/>
                    <a:pt x="14619" y="5874"/>
                  </a:cubicBezTo>
                  <a:cubicBezTo>
                    <a:pt x="14396" y="4680"/>
                    <a:pt x="14206" y="4083"/>
                    <a:pt x="14015" y="3487"/>
                  </a:cubicBezTo>
                  <a:cubicBezTo>
                    <a:pt x="13824" y="2890"/>
                    <a:pt x="13634" y="2293"/>
                    <a:pt x="13602" y="2204"/>
                  </a:cubicBezTo>
                  <a:cubicBezTo>
                    <a:pt x="13570" y="2114"/>
                    <a:pt x="13697" y="2532"/>
                    <a:pt x="14110" y="3606"/>
                  </a:cubicBezTo>
                  <a:cubicBezTo>
                    <a:pt x="14523" y="4680"/>
                    <a:pt x="15222" y="6411"/>
                    <a:pt x="16175" y="8320"/>
                  </a:cubicBezTo>
                  <a:cubicBezTo>
                    <a:pt x="17128" y="10229"/>
                    <a:pt x="18335" y="12318"/>
                    <a:pt x="19256" y="13809"/>
                  </a:cubicBezTo>
                  <a:cubicBezTo>
                    <a:pt x="20177" y="15301"/>
                    <a:pt x="20813" y="16196"/>
                    <a:pt x="21448" y="17091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04" name="Line"/>
            <p:cNvSpPr/>
            <p:nvPr/>
          </p:nvSpPr>
          <p:spPr>
            <a:xfrm>
              <a:off x="1017916" y="195387"/>
              <a:ext cx="348771" cy="717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498" extrusionOk="0">
                  <a:moveTo>
                    <a:pt x="13311" y="2500"/>
                  </a:moveTo>
                  <a:cubicBezTo>
                    <a:pt x="13023" y="1971"/>
                    <a:pt x="12735" y="1443"/>
                    <a:pt x="12015" y="1020"/>
                  </a:cubicBezTo>
                  <a:cubicBezTo>
                    <a:pt x="11295" y="597"/>
                    <a:pt x="10143" y="280"/>
                    <a:pt x="8703" y="122"/>
                  </a:cubicBezTo>
                  <a:cubicBezTo>
                    <a:pt x="7263" y="-37"/>
                    <a:pt x="5535" y="-37"/>
                    <a:pt x="4275" y="104"/>
                  </a:cubicBezTo>
                  <a:cubicBezTo>
                    <a:pt x="3015" y="245"/>
                    <a:pt x="2223" y="527"/>
                    <a:pt x="1611" y="1020"/>
                  </a:cubicBezTo>
                  <a:cubicBezTo>
                    <a:pt x="999" y="1513"/>
                    <a:pt x="567" y="2218"/>
                    <a:pt x="279" y="3205"/>
                  </a:cubicBezTo>
                  <a:cubicBezTo>
                    <a:pt x="-9" y="4191"/>
                    <a:pt x="-153" y="5460"/>
                    <a:pt x="243" y="6535"/>
                  </a:cubicBezTo>
                  <a:cubicBezTo>
                    <a:pt x="639" y="7609"/>
                    <a:pt x="1575" y="8490"/>
                    <a:pt x="2727" y="9107"/>
                  </a:cubicBezTo>
                  <a:cubicBezTo>
                    <a:pt x="3879" y="9724"/>
                    <a:pt x="5247" y="10076"/>
                    <a:pt x="6615" y="10182"/>
                  </a:cubicBezTo>
                  <a:cubicBezTo>
                    <a:pt x="7983" y="10287"/>
                    <a:pt x="9351" y="10146"/>
                    <a:pt x="10755" y="9653"/>
                  </a:cubicBezTo>
                  <a:cubicBezTo>
                    <a:pt x="12159" y="9160"/>
                    <a:pt x="13599" y="8314"/>
                    <a:pt x="14427" y="7468"/>
                  </a:cubicBezTo>
                  <a:cubicBezTo>
                    <a:pt x="15255" y="6623"/>
                    <a:pt x="15471" y="5777"/>
                    <a:pt x="15399" y="5002"/>
                  </a:cubicBezTo>
                  <a:cubicBezTo>
                    <a:pt x="15327" y="4227"/>
                    <a:pt x="14967" y="3522"/>
                    <a:pt x="14751" y="3064"/>
                  </a:cubicBezTo>
                  <a:cubicBezTo>
                    <a:pt x="14535" y="2606"/>
                    <a:pt x="14463" y="2394"/>
                    <a:pt x="14463" y="2430"/>
                  </a:cubicBezTo>
                  <a:cubicBezTo>
                    <a:pt x="14463" y="2465"/>
                    <a:pt x="14535" y="2747"/>
                    <a:pt x="14859" y="3346"/>
                  </a:cubicBezTo>
                  <a:cubicBezTo>
                    <a:pt x="15183" y="3945"/>
                    <a:pt x="15759" y="4861"/>
                    <a:pt x="16623" y="6006"/>
                  </a:cubicBezTo>
                  <a:cubicBezTo>
                    <a:pt x="17487" y="7151"/>
                    <a:pt x="18639" y="8525"/>
                    <a:pt x="19467" y="9812"/>
                  </a:cubicBezTo>
                  <a:cubicBezTo>
                    <a:pt x="20295" y="11098"/>
                    <a:pt x="20799" y="12296"/>
                    <a:pt x="21087" y="13582"/>
                  </a:cubicBezTo>
                  <a:cubicBezTo>
                    <a:pt x="21375" y="14868"/>
                    <a:pt x="21447" y="16242"/>
                    <a:pt x="21159" y="17335"/>
                  </a:cubicBezTo>
                  <a:cubicBezTo>
                    <a:pt x="20871" y="18427"/>
                    <a:pt x="20223" y="19237"/>
                    <a:pt x="19503" y="19872"/>
                  </a:cubicBezTo>
                  <a:cubicBezTo>
                    <a:pt x="18783" y="20506"/>
                    <a:pt x="17991" y="20964"/>
                    <a:pt x="16767" y="21228"/>
                  </a:cubicBezTo>
                  <a:cubicBezTo>
                    <a:pt x="15543" y="21493"/>
                    <a:pt x="13887" y="21563"/>
                    <a:pt x="12231" y="21440"/>
                  </a:cubicBezTo>
                  <a:cubicBezTo>
                    <a:pt x="10575" y="21316"/>
                    <a:pt x="8919" y="20999"/>
                    <a:pt x="7587" y="20594"/>
                  </a:cubicBezTo>
                  <a:cubicBezTo>
                    <a:pt x="6255" y="20189"/>
                    <a:pt x="5247" y="19695"/>
                    <a:pt x="4239" y="19202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05" name="Line"/>
            <p:cNvSpPr/>
            <p:nvPr/>
          </p:nvSpPr>
          <p:spPr>
            <a:xfrm>
              <a:off x="1274931" y="110592"/>
              <a:ext cx="334672" cy="325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322" extrusionOk="0">
                  <a:moveTo>
                    <a:pt x="3583" y="9180"/>
                  </a:moveTo>
                  <a:cubicBezTo>
                    <a:pt x="5848" y="8023"/>
                    <a:pt x="8114" y="6866"/>
                    <a:pt x="10191" y="6056"/>
                  </a:cubicBezTo>
                  <a:cubicBezTo>
                    <a:pt x="12268" y="5246"/>
                    <a:pt x="14156" y="4783"/>
                    <a:pt x="15289" y="4552"/>
                  </a:cubicBezTo>
                  <a:cubicBezTo>
                    <a:pt x="16422" y="4320"/>
                    <a:pt x="16799" y="4320"/>
                    <a:pt x="16951" y="4127"/>
                  </a:cubicBezTo>
                  <a:cubicBezTo>
                    <a:pt x="17102" y="3934"/>
                    <a:pt x="17026" y="3549"/>
                    <a:pt x="16724" y="3047"/>
                  </a:cubicBezTo>
                  <a:cubicBezTo>
                    <a:pt x="16422" y="2546"/>
                    <a:pt x="15893" y="1929"/>
                    <a:pt x="14987" y="1389"/>
                  </a:cubicBezTo>
                  <a:cubicBezTo>
                    <a:pt x="14081" y="849"/>
                    <a:pt x="12797" y="386"/>
                    <a:pt x="11551" y="154"/>
                  </a:cubicBezTo>
                  <a:cubicBezTo>
                    <a:pt x="10304" y="-77"/>
                    <a:pt x="9096" y="-77"/>
                    <a:pt x="7812" y="347"/>
                  </a:cubicBezTo>
                  <a:cubicBezTo>
                    <a:pt x="6528" y="772"/>
                    <a:pt x="5169" y="1620"/>
                    <a:pt x="3960" y="2507"/>
                  </a:cubicBezTo>
                  <a:cubicBezTo>
                    <a:pt x="2752" y="3394"/>
                    <a:pt x="1695" y="4320"/>
                    <a:pt x="977" y="5632"/>
                  </a:cubicBezTo>
                  <a:cubicBezTo>
                    <a:pt x="260" y="6943"/>
                    <a:pt x="-118" y="8640"/>
                    <a:pt x="33" y="10684"/>
                  </a:cubicBezTo>
                  <a:cubicBezTo>
                    <a:pt x="184" y="12729"/>
                    <a:pt x="864" y="15120"/>
                    <a:pt x="1959" y="16856"/>
                  </a:cubicBezTo>
                  <a:cubicBezTo>
                    <a:pt x="3054" y="18592"/>
                    <a:pt x="4565" y="19672"/>
                    <a:pt x="6528" y="20404"/>
                  </a:cubicBezTo>
                  <a:cubicBezTo>
                    <a:pt x="8492" y="21137"/>
                    <a:pt x="10909" y="21523"/>
                    <a:pt x="13250" y="21214"/>
                  </a:cubicBezTo>
                  <a:cubicBezTo>
                    <a:pt x="15591" y="20906"/>
                    <a:pt x="17857" y="19903"/>
                    <a:pt x="19216" y="19170"/>
                  </a:cubicBezTo>
                  <a:cubicBezTo>
                    <a:pt x="20576" y="18437"/>
                    <a:pt x="21029" y="17974"/>
                    <a:pt x="21482" y="17512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06" name="Line"/>
            <p:cNvSpPr/>
            <p:nvPr/>
          </p:nvSpPr>
          <p:spPr>
            <a:xfrm>
              <a:off x="1680198" y="0"/>
              <a:ext cx="324745" cy="350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66" extrusionOk="0">
                  <a:moveTo>
                    <a:pt x="0" y="6958"/>
                  </a:moveTo>
                  <a:cubicBezTo>
                    <a:pt x="704" y="8553"/>
                    <a:pt x="1409" y="10148"/>
                    <a:pt x="2543" y="12068"/>
                  </a:cubicBezTo>
                  <a:cubicBezTo>
                    <a:pt x="3678" y="13989"/>
                    <a:pt x="5244" y="16236"/>
                    <a:pt x="6261" y="17758"/>
                  </a:cubicBezTo>
                  <a:cubicBezTo>
                    <a:pt x="7278" y="19281"/>
                    <a:pt x="7748" y="20078"/>
                    <a:pt x="8061" y="20658"/>
                  </a:cubicBezTo>
                  <a:cubicBezTo>
                    <a:pt x="8374" y="21238"/>
                    <a:pt x="8530" y="21600"/>
                    <a:pt x="8530" y="21564"/>
                  </a:cubicBezTo>
                  <a:cubicBezTo>
                    <a:pt x="8530" y="21528"/>
                    <a:pt x="8374" y="21093"/>
                    <a:pt x="7865" y="19607"/>
                  </a:cubicBezTo>
                  <a:cubicBezTo>
                    <a:pt x="7357" y="18121"/>
                    <a:pt x="6496" y="15584"/>
                    <a:pt x="5987" y="13156"/>
                  </a:cubicBezTo>
                  <a:cubicBezTo>
                    <a:pt x="5478" y="10728"/>
                    <a:pt x="5322" y="8408"/>
                    <a:pt x="5830" y="6668"/>
                  </a:cubicBezTo>
                  <a:cubicBezTo>
                    <a:pt x="6339" y="4929"/>
                    <a:pt x="7513" y="3769"/>
                    <a:pt x="9352" y="2899"/>
                  </a:cubicBezTo>
                  <a:cubicBezTo>
                    <a:pt x="11191" y="2030"/>
                    <a:pt x="13696" y="1450"/>
                    <a:pt x="15848" y="1015"/>
                  </a:cubicBezTo>
                  <a:cubicBezTo>
                    <a:pt x="18000" y="580"/>
                    <a:pt x="19800" y="290"/>
                    <a:pt x="21600" y="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pic>
        <p:nvPicPr>
          <p:cNvPr id="91" name="Graphic 90" descr="Home with solid fill">
            <a:hlinkClick r:id="rId7" action="ppaction://hlinksldjump"/>
            <a:extLst>
              <a:ext uri="{FF2B5EF4-FFF2-40B4-BE49-F238E27FC236}">
                <a16:creationId xmlns:a16="http://schemas.microsoft.com/office/drawing/2014/main" id="{5CC1CDFE-D816-4F2B-A484-4A7CB95E67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448175" y="984248"/>
            <a:ext cx="2305051" cy="230505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Avec qui…"/>
          <p:cNvSpPr txBox="1">
            <a:spLocks noGrp="1"/>
          </p:cNvSpPr>
          <p:nvPr>
            <p:ph type="title"/>
          </p:nvPr>
        </p:nvSpPr>
        <p:spPr>
          <a:xfrm>
            <a:off x="13390347" y="2633893"/>
            <a:ext cx="11859002" cy="4388021"/>
          </a:xfrm>
          <a:prstGeom prst="rect">
            <a:avLst/>
          </a:prstGeom>
        </p:spPr>
        <p:txBody>
          <a:bodyPr/>
          <a:lstStyle/>
          <a:p>
            <a:r>
              <a:t>Avec qui </a:t>
            </a:r>
          </a:p>
          <a:p>
            <a:r>
              <a:t>aimes-tu ...</a:t>
            </a:r>
          </a:p>
        </p:txBody>
      </p:sp>
      <p:sp>
        <p:nvSpPr>
          <p:cNvPr id="910" name="J’aime faire de la bicyclette avec...…"/>
          <p:cNvSpPr txBox="1"/>
          <p:nvPr/>
        </p:nvSpPr>
        <p:spPr>
          <a:xfrm>
            <a:off x="6201051" y="7387163"/>
            <a:ext cx="17555827" cy="57182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/>
          <a:p>
            <a:pPr algn="r">
              <a:lnSpc>
                <a:spcPct val="80000"/>
              </a:lnSpc>
              <a:defRPr sz="8600" spc="-258">
                <a:gradFill flip="none" rotWithShape="1">
                  <a:gsLst>
                    <a:gs pos="0">
                      <a:srgbClr val="5E03FF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Graphik Semibold"/>
              </a:defRPr>
            </a:pPr>
            <a:r>
              <a:t>J’aime faire de la bicyclette avec...</a:t>
            </a:r>
          </a:p>
          <a:p>
            <a:pPr algn="r">
              <a:lnSpc>
                <a:spcPct val="80000"/>
              </a:lnSpc>
              <a:defRPr sz="8600" spc="-258">
                <a:gradFill flip="none" rotWithShape="1">
                  <a:gsLst>
                    <a:gs pos="0">
                      <a:srgbClr val="5E03FF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Graphik Semibold"/>
              </a:defRPr>
            </a:pPr>
            <a:r>
              <a:t>J’aime faire du camping avec...</a:t>
            </a:r>
          </a:p>
          <a:p>
            <a:pPr algn="r">
              <a:lnSpc>
                <a:spcPct val="80000"/>
              </a:lnSpc>
              <a:defRPr sz="8600" spc="-258">
                <a:gradFill flip="none" rotWithShape="1">
                  <a:gsLst>
                    <a:gs pos="0">
                      <a:srgbClr val="5E03FF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Graphik Semibold"/>
              </a:defRPr>
            </a:pPr>
            <a:r>
              <a:t>J’aime aller à la plage avec...</a:t>
            </a:r>
          </a:p>
          <a:p>
            <a:pPr algn="r">
              <a:lnSpc>
                <a:spcPct val="80000"/>
              </a:lnSpc>
              <a:defRPr sz="8600" spc="-258">
                <a:gradFill flip="none" rotWithShape="1">
                  <a:gsLst>
                    <a:gs pos="0">
                      <a:srgbClr val="5E03FF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Graphik Semibold"/>
              </a:defRPr>
            </a:pPr>
            <a:r>
              <a:t>J’aime jouer dehors avec...</a:t>
            </a:r>
          </a:p>
        </p:txBody>
      </p:sp>
      <p:grpSp>
        <p:nvGrpSpPr>
          <p:cNvPr id="913" name="IMG_0053.jpeg"/>
          <p:cNvGrpSpPr/>
          <p:nvPr/>
        </p:nvGrpSpPr>
        <p:grpSpPr>
          <a:xfrm>
            <a:off x="-111738" y="-482012"/>
            <a:ext cx="14882417" cy="8353029"/>
            <a:chOff x="0" y="0"/>
            <a:chExt cx="14882415" cy="8353028"/>
          </a:xfrm>
        </p:grpSpPr>
        <p:pic>
          <p:nvPicPr>
            <p:cNvPr id="912" name="IMG_0053.jpeg" descr="IMG_0053.jpeg"/>
            <p:cNvPicPr>
              <a:picLocks noChangeAspect="1"/>
            </p:cNvPicPr>
            <p:nvPr/>
          </p:nvPicPr>
          <p:blipFill>
            <a:blip r:embed="rId2"/>
            <a:srcRect t="288" b="288"/>
            <a:stretch>
              <a:fillRect/>
            </a:stretch>
          </p:blipFill>
          <p:spPr>
            <a:xfrm>
              <a:off x="95250" y="95250"/>
              <a:ext cx="14692001" cy="816243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911" name="IMG_0053.jpeg" descr="IMG_0053.jpeg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4882416" cy="8353029"/>
            </a:xfrm>
            <a:prstGeom prst="rect">
              <a:avLst/>
            </a:prstGeom>
            <a:effectLst/>
          </p:spPr>
        </p:pic>
      </p:grp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FCCFA19D-205D-47FE-A2DF-8CAF195CD7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392" t="3278" r="12653" b="10104"/>
          <a:stretch/>
        </p:blipFill>
        <p:spPr>
          <a:xfrm>
            <a:off x="12069182" y="6440290"/>
            <a:ext cx="2394564" cy="121991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" name="Drawing">
            <a:extLst>
              <a:ext uri="{FF2B5EF4-FFF2-40B4-BE49-F238E27FC236}">
                <a16:creationId xmlns:a16="http://schemas.microsoft.com/office/drawing/2014/main" id="{205A3A8A-1F57-4732-9626-4838A76F85B4}"/>
              </a:ext>
            </a:extLst>
          </p:cNvPr>
          <p:cNvGrpSpPr/>
          <p:nvPr/>
        </p:nvGrpSpPr>
        <p:grpSpPr>
          <a:xfrm>
            <a:off x="13018150" y="5742303"/>
            <a:ext cx="1202653" cy="659968"/>
            <a:chOff x="0" y="0"/>
            <a:chExt cx="2004942" cy="913250"/>
          </a:xfrm>
        </p:grpSpPr>
        <p:sp>
          <p:nvSpPr>
            <p:cNvPr id="9" name="Line">
              <a:extLst>
                <a:ext uri="{FF2B5EF4-FFF2-40B4-BE49-F238E27FC236}">
                  <a16:creationId xmlns:a16="http://schemas.microsoft.com/office/drawing/2014/main" id="{B5774AF9-76C5-4AD4-B65C-C129A394B50A}"/>
                </a:ext>
              </a:extLst>
            </p:cNvPr>
            <p:cNvSpPr/>
            <p:nvPr/>
          </p:nvSpPr>
          <p:spPr>
            <a:xfrm>
              <a:off x="0" y="387328"/>
              <a:ext cx="504765" cy="414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54" extrusionOk="0">
                  <a:moveTo>
                    <a:pt x="0" y="1875"/>
                  </a:moveTo>
                  <a:cubicBezTo>
                    <a:pt x="453" y="3457"/>
                    <a:pt x="906" y="5039"/>
                    <a:pt x="1410" y="6895"/>
                  </a:cubicBezTo>
                  <a:cubicBezTo>
                    <a:pt x="1913" y="8751"/>
                    <a:pt x="2467" y="10880"/>
                    <a:pt x="2996" y="12827"/>
                  </a:cubicBezTo>
                  <a:cubicBezTo>
                    <a:pt x="3524" y="14774"/>
                    <a:pt x="4028" y="16539"/>
                    <a:pt x="4380" y="17786"/>
                  </a:cubicBezTo>
                  <a:cubicBezTo>
                    <a:pt x="4733" y="19033"/>
                    <a:pt x="4934" y="19764"/>
                    <a:pt x="5060" y="20342"/>
                  </a:cubicBezTo>
                  <a:cubicBezTo>
                    <a:pt x="5186" y="20920"/>
                    <a:pt x="5236" y="21345"/>
                    <a:pt x="5161" y="21437"/>
                  </a:cubicBezTo>
                  <a:cubicBezTo>
                    <a:pt x="5085" y="21528"/>
                    <a:pt x="4884" y="21285"/>
                    <a:pt x="4456" y="20159"/>
                  </a:cubicBezTo>
                  <a:cubicBezTo>
                    <a:pt x="4028" y="19033"/>
                    <a:pt x="3373" y="17025"/>
                    <a:pt x="2895" y="14987"/>
                  </a:cubicBezTo>
                  <a:cubicBezTo>
                    <a:pt x="2417" y="12949"/>
                    <a:pt x="2115" y="10880"/>
                    <a:pt x="2140" y="8963"/>
                  </a:cubicBezTo>
                  <a:cubicBezTo>
                    <a:pt x="2165" y="7047"/>
                    <a:pt x="2517" y="5282"/>
                    <a:pt x="3071" y="3974"/>
                  </a:cubicBezTo>
                  <a:cubicBezTo>
                    <a:pt x="3625" y="2666"/>
                    <a:pt x="4380" y="1814"/>
                    <a:pt x="5362" y="1175"/>
                  </a:cubicBezTo>
                  <a:cubicBezTo>
                    <a:pt x="6344" y="536"/>
                    <a:pt x="7552" y="111"/>
                    <a:pt x="8685" y="19"/>
                  </a:cubicBezTo>
                  <a:cubicBezTo>
                    <a:pt x="9818" y="-72"/>
                    <a:pt x="10876" y="171"/>
                    <a:pt x="11857" y="689"/>
                  </a:cubicBezTo>
                  <a:cubicBezTo>
                    <a:pt x="12839" y="1206"/>
                    <a:pt x="13745" y="1997"/>
                    <a:pt x="14677" y="3366"/>
                  </a:cubicBezTo>
                  <a:cubicBezTo>
                    <a:pt x="15608" y="4735"/>
                    <a:pt x="16565" y="6682"/>
                    <a:pt x="17446" y="8690"/>
                  </a:cubicBezTo>
                  <a:cubicBezTo>
                    <a:pt x="18327" y="10698"/>
                    <a:pt x="19133" y="12766"/>
                    <a:pt x="19737" y="14440"/>
                  </a:cubicBezTo>
                  <a:cubicBezTo>
                    <a:pt x="20341" y="16113"/>
                    <a:pt x="20744" y="17391"/>
                    <a:pt x="21021" y="18182"/>
                  </a:cubicBezTo>
                  <a:cubicBezTo>
                    <a:pt x="21298" y="18973"/>
                    <a:pt x="21449" y="19277"/>
                    <a:pt x="21524" y="19398"/>
                  </a:cubicBezTo>
                  <a:cubicBezTo>
                    <a:pt x="21600" y="19520"/>
                    <a:pt x="21600" y="19459"/>
                    <a:pt x="21600" y="19398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" name="Line">
              <a:extLst>
                <a:ext uri="{FF2B5EF4-FFF2-40B4-BE49-F238E27FC236}">
                  <a16:creationId xmlns:a16="http://schemas.microsoft.com/office/drawing/2014/main" id="{234043CA-A2CA-4BA8-A295-1E2943B00F4C}"/>
                </a:ext>
              </a:extLst>
            </p:cNvPr>
            <p:cNvSpPr/>
            <p:nvPr/>
          </p:nvSpPr>
          <p:spPr>
            <a:xfrm>
              <a:off x="566404" y="284224"/>
              <a:ext cx="397240" cy="419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8" h="21294" extrusionOk="0">
                  <a:moveTo>
                    <a:pt x="12681" y="3666"/>
                  </a:moveTo>
                  <a:cubicBezTo>
                    <a:pt x="12808" y="3009"/>
                    <a:pt x="12935" y="2353"/>
                    <a:pt x="12744" y="1816"/>
                  </a:cubicBezTo>
                  <a:cubicBezTo>
                    <a:pt x="12554" y="1279"/>
                    <a:pt x="12046" y="861"/>
                    <a:pt x="11093" y="503"/>
                  </a:cubicBezTo>
                  <a:cubicBezTo>
                    <a:pt x="10140" y="145"/>
                    <a:pt x="8742" y="-153"/>
                    <a:pt x="7535" y="86"/>
                  </a:cubicBezTo>
                  <a:cubicBezTo>
                    <a:pt x="6328" y="324"/>
                    <a:pt x="5312" y="1100"/>
                    <a:pt x="4359" y="2234"/>
                  </a:cubicBezTo>
                  <a:cubicBezTo>
                    <a:pt x="3406" y="3367"/>
                    <a:pt x="2516" y="4859"/>
                    <a:pt x="1817" y="6321"/>
                  </a:cubicBezTo>
                  <a:cubicBezTo>
                    <a:pt x="1119" y="7783"/>
                    <a:pt x="610" y="9215"/>
                    <a:pt x="293" y="10736"/>
                  </a:cubicBezTo>
                  <a:cubicBezTo>
                    <a:pt x="-25" y="12258"/>
                    <a:pt x="-152" y="13869"/>
                    <a:pt x="261" y="15331"/>
                  </a:cubicBezTo>
                  <a:cubicBezTo>
                    <a:pt x="674" y="16793"/>
                    <a:pt x="1627" y="18106"/>
                    <a:pt x="2643" y="19120"/>
                  </a:cubicBezTo>
                  <a:cubicBezTo>
                    <a:pt x="3660" y="20134"/>
                    <a:pt x="4740" y="20850"/>
                    <a:pt x="5915" y="21149"/>
                  </a:cubicBezTo>
                  <a:cubicBezTo>
                    <a:pt x="7090" y="21447"/>
                    <a:pt x="8361" y="21328"/>
                    <a:pt x="9727" y="20403"/>
                  </a:cubicBezTo>
                  <a:cubicBezTo>
                    <a:pt x="11093" y="19478"/>
                    <a:pt x="12554" y="17748"/>
                    <a:pt x="13507" y="15987"/>
                  </a:cubicBezTo>
                  <a:cubicBezTo>
                    <a:pt x="14460" y="14227"/>
                    <a:pt x="14904" y="12437"/>
                    <a:pt x="15000" y="10647"/>
                  </a:cubicBezTo>
                  <a:cubicBezTo>
                    <a:pt x="15095" y="8857"/>
                    <a:pt x="14841" y="7067"/>
                    <a:pt x="14619" y="5874"/>
                  </a:cubicBezTo>
                  <a:cubicBezTo>
                    <a:pt x="14396" y="4680"/>
                    <a:pt x="14206" y="4083"/>
                    <a:pt x="14015" y="3487"/>
                  </a:cubicBezTo>
                  <a:cubicBezTo>
                    <a:pt x="13824" y="2890"/>
                    <a:pt x="13634" y="2293"/>
                    <a:pt x="13602" y="2204"/>
                  </a:cubicBezTo>
                  <a:cubicBezTo>
                    <a:pt x="13570" y="2114"/>
                    <a:pt x="13697" y="2532"/>
                    <a:pt x="14110" y="3606"/>
                  </a:cubicBezTo>
                  <a:cubicBezTo>
                    <a:pt x="14523" y="4680"/>
                    <a:pt x="15222" y="6411"/>
                    <a:pt x="16175" y="8320"/>
                  </a:cubicBezTo>
                  <a:cubicBezTo>
                    <a:pt x="17128" y="10229"/>
                    <a:pt x="18335" y="12318"/>
                    <a:pt x="19256" y="13809"/>
                  </a:cubicBezTo>
                  <a:cubicBezTo>
                    <a:pt x="20177" y="15301"/>
                    <a:pt x="20813" y="16196"/>
                    <a:pt x="21448" y="17091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" name="Line">
              <a:extLst>
                <a:ext uri="{FF2B5EF4-FFF2-40B4-BE49-F238E27FC236}">
                  <a16:creationId xmlns:a16="http://schemas.microsoft.com/office/drawing/2014/main" id="{334FACFC-4220-4E65-A8FB-AA5FF816E56C}"/>
                </a:ext>
              </a:extLst>
            </p:cNvPr>
            <p:cNvSpPr/>
            <p:nvPr/>
          </p:nvSpPr>
          <p:spPr>
            <a:xfrm>
              <a:off x="1017916" y="195387"/>
              <a:ext cx="348771" cy="717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498" extrusionOk="0">
                  <a:moveTo>
                    <a:pt x="13311" y="2500"/>
                  </a:moveTo>
                  <a:cubicBezTo>
                    <a:pt x="13023" y="1971"/>
                    <a:pt x="12735" y="1443"/>
                    <a:pt x="12015" y="1020"/>
                  </a:cubicBezTo>
                  <a:cubicBezTo>
                    <a:pt x="11295" y="597"/>
                    <a:pt x="10143" y="280"/>
                    <a:pt x="8703" y="122"/>
                  </a:cubicBezTo>
                  <a:cubicBezTo>
                    <a:pt x="7263" y="-37"/>
                    <a:pt x="5535" y="-37"/>
                    <a:pt x="4275" y="104"/>
                  </a:cubicBezTo>
                  <a:cubicBezTo>
                    <a:pt x="3015" y="245"/>
                    <a:pt x="2223" y="527"/>
                    <a:pt x="1611" y="1020"/>
                  </a:cubicBezTo>
                  <a:cubicBezTo>
                    <a:pt x="999" y="1513"/>
                    <a:pt x="567" y="2218"/>
                    <a:pt x="279" y="3205"/>
                  </a:cubicBezTo>
                  <a:cubicBezTo>
                    <a:pt x="-9" y="4191"/>
                    <a:pt x="-153" y="5460"/>
                    <a:pt x="243" y="6535"/>
                  </a:cubicBezTo>
                  <a:cubicBezTo>
                    <a:pt x="639" y="7609"/>
                    <a:pt x="1575" y="8490"/>
                    <a:pt x="2727" y="9107"/>
                  </a:cubicBezTo>
                  <a:cubicBezTo>
                    <a:pt x="3879" y="9724"/>
                    <a:pt x="5247" y="10076"/>
                    <a:pt x="6615" y="10182"/>
                  </a:cubicBezTo>
                  <a:cubicBezTo>
                    <a:pt x="7983" y="10287"/>
                    <a:pt x="9351" y="10146"/>
                    <a:pt x="10755" y="9653"/>
                  </a:cubicBezTo>
                  <a:cubicBezTo>
                    <a:pt x="12159" y="9160"/>
                    <a:pt x="13599" y="8314"/>
                    <a:pt x="14427" y="7468"/>
                  </a:cubicBezTo>
                  <a:cubicBezTo>
                    <a:pt x="15255" y="6623"/>
                    <a:pt x="15471" y="5777"/>
                    <a:pt x="15399" y="5002"/>
                  </a:cubicBezTo>
                  <a:cubicBezTo>
                    <a:pt x="15327" y="4227"/>
                    <a:pt x="14967" y="3522"/>
                    <a:pt x="14751" y="3064"/>
                  </a:cubicBezTo>
                  <a:cubicBezTo>
                    <a:pt x="14535" y="2606"/>
                    <a:pt x="14463" y="2394"/>
                    <a:pt x="14463" y="2430"/>
                  </a:cubicBezTo>
                  <a:cubicBezTo>
                    <a:pt x="14463" y="2465"/>
                    <a:pt x="14535" y="2747"/>
                    <a:pt x="14859" y="3346"/>
                  </a:cubicBezTo>
                  <a:cubicBezTo>
                    <a:pt x="15183" y="3945"/>
                    <a:pt x="15759" y="4861"/>
                    <a:pt x="16623" y="6006"/>
                  </a:cubicBezTo>
                  <a:cubicBezTo>
                    <a:pt x="17487" y="7151"/>
                    <a:pt x="18639" y="8525"/>
                    <a:pt x="19467" y="9812"/>
                  </a:cubicBezTo>
                  <a:cubicBezTo>
                    <a:pt x="20295" y="11098"/>
                    <a:pt x="20799" y="12296"/>
                    <a:pt x="21087" y="13582"/>
                  </a:cubicBezTo>
                  <a:cubicBezTo>
                    <a:pt x="21375" y="14868"/>
                    <a:pt x="21447" y="16242"/>
                    <a:pt x="21159" y="17335"/>
                  </a:cubicBezTo>
                  <a:cubicBezTo>
                    <a:pt x="20871" y="18427"/>
                    <a:pt x="20223" y="19237"/>
                    <a:pt x="19503" y="19872"/>
                  </a:cubicBezTo>
                  <a:cubicBezTo>
                    <a:pt x="18783" y="20506"/>
                    <a:pt x="17991" y="20964"/>
                    <a:pt x="16767" y="21228"/>
                  </a:cubicBezTo>
                  <a:cubicBezTo>
                    <a:pt x="15543" y="21493"/>
                    <a:pt x="13887" y="21563"/>
                    <a:pt x="12231" y="21440"/>
                  </a:cubicBezTo>
                  <a:cubicBezTo>
                    <a:pt x="10575" y="21316"/>
                    <a:pt x="8919" y="20999"/>
                    <a:pt x="7587" y="20594"/>
                  </a:cubicBezTo>
                  <a:cubicBezTo>
                    <a:pt x="6255" y="20189"/>
                    <a:pt x="5247" y="19695"/>
                    <a:pt x="4239" y="19202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" name="Line">
              <a:extLst>
                <a:ext uri="{FF2B5EF4-FFF2-40B4-BE49-F238E27FC236}">
                  <a16:creationId xmlns:a16="http://schemas.microsoft.com/office/drawing/2014/main" id="{080B0749-ECA4-417B-B13D-394145E30384}"/>
                </a:ext>
              </a:extLst>
            </p:cNvPr>
            <p:cNvSpPr/>
            <p:nvPr/>
          </p:nvSpPr>
          <p:spPr>
            <a:xfrm>
              <a:off x="1274931" y="110592"/>
              <a:ext cx="334672" cy="325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322" extrusionOk="0">
                  <a:moveTo>
                    <a:pt x="3583" y="9180"/>
                  </a:moveTo>
                  <a:cubicBezTo>
                    <a:pt x="5848" y="8023"/>
                    <a:pt x="8114" y="6866"/>
                    <a:pt x="10191" y="6056"/>
                  </a:cubicBezTo>
                  <a:cubicBezTo>
                    <a:pt x="12268" y="5246"/>
                    <a:pt x="14156" y="4783"/>
                    <a:pt x="15289" y="4552"/>
                  </a:cubicBezTo>
                  <a:cubicBezTo>
                    <a:pt x="16422" y="4320"/>
                    <a:pt x="16799" y="4320"/>
                    <a:pt x="16951" y="4127"/>
                  </a:cubicBezTo>
                  <a:cubicBezTo>
                    <a:pt x="17102" y="3934"/>
                    <a:pt x="17026" y="3549"/>
                    <a:pt x="16724" y="3047"/>
                  </a:cubicBezTo>
                  <a:cubicBezTo>
                    <a:pt x="16422" y="2546"/>
                    <a:pt x="15893" y="1929"/>
                    <a:pt x="14987" y="1389"/>
                  </a:cubicBezTo>
                  <a:cubicBezTo>
                    <a:pt x="14081" y="849"/>
                    <a:pt x="12797" y="386"/>
                    <a:pt x="11551" y="154"/>
                  </a:cubicBezTo>
                  <a:cubicBezTo>
                    <a:pt x="10304" y="-77"/>
                    <a:pt x="9096" y="-77"/>
                    <a:pt x="7812" y="347"/>
                  </a:cubicBezTo>
                  <a:cubicBezTo>
                    <a:pt x="6528" y="772"/>
                    <a:pt x="5169" y="1620"/>
                    <a:pt x="3960" y="2507"/>
                  </a:cubicBezTo>
                  <a:cubicBezTo>
                    <a:pt x="2752" y="3394"/>
                    <a:pt x="1695" y="4320"/>
                    <a:pt x="977" y="5632"/>
                  </a:cubicBezTo>
                  <a:cubicBezTo>
                    <a:pt x="260" y="6943"/>
                    <a:pt x="-118" y="8640"/>
                    <a:pt x="33" y="10684"/>
                  </a:cubicBezTo>
                  <a:cubicBezTo>
                    <a:pt x="184" y="12729"/>
                    <a:pt x="864" y="15120"/>
                    <a:pt x="1959" y="16856"/>
                  </a:cubicBezTo>
                  <a:cubicBezTo>
                    <a:pt x="3054" y="18592"/>
                    <a:pt x="4565" y="19672"/>
                    <a:pt x="6528" y="20404"/>
                  </a:cubicBezTo>
                  <a:cubicBezTo>
                    <a:pt x="8492" y="21137"/>
                    <a:pt x="10909" y="21523"/>
                    <a:pt x="13250" y="21214"/>
                  </a:cubicBezTo>
                  <a:cubicBezTo>
                    <a:pt x="15591" y="20906"/>
                    <a:pt x="17857" y="19903"/>
                    <a:pt x="19216" y="19170"/>
                  </a:cubicBezTo>
                  <a:cubicBezTo>
                    <a:pt x="20576" y="18437"/>
                    <a:pt x="21029" y="17974"/>
                    <a:pt x="21482" y="17512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" name="Line">
              <a:extLst>
                <a:ext uri="{FF2B5EF4-FFF2-40B4-BE49-F238E27FC236}">
                  <a16:creationId xmlns:a16="http://schemas.microsoft.com/office/drawing/2014/main" id="{446E583D-F2BC-4ECE-B4ED-0DCE55D2AF26}"/>
                </a:ext>
              </a:extLst>
            </p:cNvPr>
            <p:cNvSpPr/>
            <p:nvPr/>
          </p:nvSpPr>
          <p:spPr>
            <a:xfrm>
              <a:off x="1680198" y="0"/>
              <a:ext cx="324745" cy="350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66" extrusionOk="0">
                  <a:moveTo>
                    <a:pt x="0" y="6958"/>
                  </a:moveTo>
                  <a:cubicBezTo>
                    <a:pt x="704" y="8553"/>
                    <a:pt x="1409" y="10148"/>
                    <a:pt x="2543" y="12068"/>
                  </a:cubicBezTo>
                  <a:cubicBezTo>
                    <a:pt x="3678" y="13989"/>
                    <a:pt x="5244" y="16236"/>
                    <a:pt x="6261" y="17758"/>
                  </a:cubicBezTo>
                  <a:cubicBezTo>
                    <a:pt x="7278" y="19281"/>
                    <a:pt x="7748" y="20078"/>
                    <a:pt x="8061" y="20658"/>
                  </a:cubicBezTo>
                  <a:cubicBezTo>
                    <a:pt x="8374" y="21238"/>
                    <a:pt x="8530" y="21600"/>
                    <a:pt x="8530" y="21564"/>
                  </a:cubicBezTo>
                  <a:cubicBezTo>
                    <a:pt x="8530" y="21528"/>
                    <a:pt x="8374" y="21093"/>
                    <a:pt x="7865" y="19607"/>
                  </a:cubicBezTo>
                  <a:cubicBezTo>
                    <a:pt x="7357" y="18121"/>
                    <a:pt x="6496" y="15584"/>
                    <a:pt x="5987" y="13156"/>
                  </a:cubicBezTo>
                  <a:cubicBezTo>
                    <a:pt x="5478" y="10728"/>
                    <a:pt x="5322" y="8408"/>
                    <a:pt x="5830" y="6668"/>
                  </a:cubicBezTo>
                  <a:cubicBezTo>
                    <a:pt x="6339" y="4929"/>
                    <a:pt x="7513" y="3769"/>
                    <a:pt x="9352" y="2899"/>
                  </a:cubicBezTo>
                  <a:cubicBezTo>
                    <a:pt x="11191" y="2030"/>
                    <a:pt x="13696" y="1450"/>
                    <a:pt x="15848" y="1015"/>
                  </a:cubicBezTo>
                  <a:cubicBezTo>
                    <a:pt x="18000" y="580"/>
                    <a:pt x="19800" y="290"/>
                    <a:pt x="21600" y="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pic>
        <p:nvPicPr>
          <p:cNvPr id="14" name="Graphic 13" descr="Home with solid fill">
            <a:hlinkClick r:id="rId5" action="ppaction://hlinksldjump"/>
            <a:extLst>
              <a:ext uri="{FF2B5EF4-FFF2-40B4-BE49-F238E27FC236}">
                <a16:creationId xmlns:a16="http://schemas.microsoft.com/office/drawing/2014/main" id="{22A4451E-E171-4C5C-89EE-B1699904F7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356735" y="10554968"/>
            <a:ext cx="2305051" cy="230505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Où aimes-tu ..."/>
          <p:cNvSpPr txBox="1">
            <a:spLocks noGrp="1"/>
          </p:cNvSpPr>
          <p:nvPr>
            <p:ph type="title"/>
          </p:nvPr>
        </p:nvSpPr>
        <p:spPr>
          <a:xfrm>
            <a:off x="13812454" y="3028559"/>
            <a:ext cx="11859003" cy="4388021"/>
          </a:xfrm>
          <a:prstGeom prst="rect">
            <a:avLst/>
          </a:prstGeom>
        </p:spPr>
        <p:txBody>
          <a:bodyPr/>
          <a:lstStyle/>
          <a:p>
            <a:r>
              <a:t>Où aimes-tu ...</a:t>
            </a:r>
          </a:p>
        </p:txBody>
      </p:sp>
      <p:sp>
        <p:nvSpPr>
          <p:cNvPr id="916" name="J’aime faire de la bicyclette avec..au/chez....…"/>
          <p:cNvSpPr txBox="1"/>
          <p:nvPr/>
        </p:nvSpPr>
        <p:spPr>
          <a:xfrm>
            <a:off x="1366001" y="7540656"/>
            <a:ext cx="22294944" cy="57182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/>
          <a:p>
            <a:pPr algn="r">
              <a:lnSpc>
                <a:spcPct val="80000"/>
              </a:lnSpc>
              <a:defRPr sz="8600" spc="-258">
                <a:gradFill flip="none" rotWithShape="1">
                  <a:gsLst>
                    <a:gs pos="0">
                      <a:srgbClr val="5E03FF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Graphik Semibold"/>
              </a:defRPr>
            </a:pPr>
            <a:r>
              <a:t>J’aime faire de la bicyclette avec..au/chez....</a:t>
            </a:r>
          </a:p>
          <a:p>
            <a:pPr algn="r">
              <a:lnSpc>
                <a:spcPct val="80000"/>
              </a:lnSpc>
              <a:defRPr sz="8600" spc="-258">
                <a:gradFill flip="none" rotWithShape="1">
                  <a:gsLst>
                    <a:gs pos="0">
                      <a:srgbClr val="5E03FF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Graphik Semibold"/>
              </a:defRPr>
            </a:pPr>
            <a:r>
              <a:t>J’aime faire du camping avec...au/chez....</a:t>
            </a:r>
          </a:p>
          <a:p>
            <a:pPr algn="r">
              <a:lnSpc>
                <a:spcPct val="80000"/>
              </a:lnSpc>
              <a:defRPr sz="8600" spc="-258">
                <a:gradFill flip="none" rotWithShape="1">
                  <a:gsLst>
                    <a:gs pos="0">
                      <a:srgbClr val="5E03FF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Graphik Semibold"/>
              </a:defRPr>
            </a:pPr>
            <a:r>
              <a:t>J’aime aller à la plage avec..au/chez....</a:t>
            </a:r>
          </a:p>
          <a:p>
            <a:pPr algn="r">
              <a:lnSpc>
                <a:spcPct val="80000"/>
              </a:lnSpc>
              <a:defRPr sz="8600" spc="-258">
                <a:gradFill flip="none" rotWithShape="1">
                  <a:gsLst>
                    <a:gs pos="0">
                      <a:srgbClr val="5E03FF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Graphik Semibold"/>
              </a:defRPr>
            </a:pPr>
            <a:r>
              <a:t>J’aime jouer dehors avec..au/chez....</a:t>
            </a:r>
          </a:p>
        </p:txBody>
      </p:sp>
      <p:grpSp>
        <p:nvGrpSpPr>
          <p:cNvPr id="919" name="IMG_0054.jpeg"/>
          <p:cNvGrpSpPr/>
          <p:nvPr/>
        </p:nvGrpSpPr>
        <p:grpSpPr>
          <a:xfrm>
            <a:off x="-111738" y="-482012"/>
            <a:ext cx="14882417" cy="8353029"/>
            <a:chOff x="0" y="0"/>
            <a:chExt cx="14882415" cy="8353028"/>
          </a:xfrm>
        </p:grpSpPr>
        <p:pic>
          <p:nvPicPr>
            <p:cNvPr id="918" name="IMG_0054.jpeg" descr="IMG_0054.jpeg"/>
            <p:cNvPicPr>
              <a:picLocks noChangeAspect="1"/>
            </p:cNvPicPr>
            <p:nvPr/>
          </p:nvPicPr>
          <p:blipFill>
            <a:blip r:embed="rId2"/>
            <a:srcRect t="370" b="370"/>
            <a:stretch>
              <a:fillRect/>
            </a:stretch>
          </p:blipFill>
          <p:spPr>
            <a:xfrm>
              <a:off x="95250" y="95250"/>
              <a:ext cx="14692001" cy="816243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917" name="IMG_0054.jpeg" descr="IMG_0054.jpeg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4882416" cy="8353029"/>
            </a:xfrm>
            <a:prstGeom prst="rect">
              <a:avLst/>
            </a:prstGeom>
            <a:effectLst/>
          </p:spPr>
        </p:pic>
      </p:grpSp>
      <p:pic>
        <p:nvPicPr>
          <p:cNvPr id="7" name="Graphic 6" descr="Home with solid fill">
            <a:hlinkClick r:id="rId4" action="ppaction://hlinksldjump"/>
            <a:extLst>
              <a:ext uri="{FF2B5EF4-FFF2-40B4-BE49-F238E27FC236}">
                <a16:creationId xmlns:a16="http://schemas.microsoft.com/office/drawing/2014/main" id="{4D5B4B58-9638-49BD-A57D-C9038F6E1A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69353" y="10737848"/>
            <a:ext cx="2305051" cy="230505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Hiver…"/>
          <p:cNvSpPr txBox="1">
            <a:spLocks noGrp="1"/>
          </p:cNvSpPr>
          <p:nvPr>
            <p:ph type="title"/>
          </p:nvPr>
        </p:nvSpPr>
        <p:spPr>
          <a:xfrm>
            <a:off x="1270000" y="4019474"/>
            <a:ext cx="21844000" cy="5677052"/>
          </a:xfrm>
          <a:prstGeom prst="rect">
            <a:avLst/>
          </a:prstGeom>
        </p:spPr>
        <p:txBody>
          <a:bodyPr/>
          <a:lstStyle/>
          <a:p>
            <a:r>
              <a:t>Hiver</a:t>
            </a:r>
          </a:p>
          <a:p>
            <a:endParaRPr/>
          </a:p>
          <a:p>
            <a:r>
              <a:t>Automne</a:t>
            </a:r>
          </a:p>
        </p:txBody>
      </p:sp>
      <p:pic>
        <p:nvPicPr>
          <p:cNvPr id="3" name="Graphic 2" descr="Home with solid fill">
            <a:hlinkClick r:id="rId2" action="ppaction://hlinksldjump"/>
            <a:extLst>
              <a:ext uri="{FF2B5EF4-FFF2-40B4-BE49-F238E27FC236}">
                <a16:creationId xmlns:a16="http://schemas.microsoft.com/office/drawing/2014/main" id="{3415B08D-B742-4871-9990-E0453163E2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448175" y="984248"/>
            <a:ext cx="2305051" cy="230505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Quel âge as-tu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Quel âge as-tu?</a:t>
            </a:r>
          </a:p>
        </p:txBody>
      </p:sp>
      <p:sp>
        <p:nvSpPr>
          <p:cNvPr id="165" name="J’ai ... ans."/>
          <p:cNvSpPr txBox="1"/>
          <p:nvPr/>
        </p:nvSpPr>
        <p:spPr>
          <a:xfrm>
            <a:off x="8720784" y="7903082"/>
            <a:ext cx="6942432" cy="1551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8600" spc="-258">
                <a:gradFill flip="none" rotWithShape="1">
                  <a:gsLst>
                    <a:gs pos="0">
                      <a:srgbClr val="5E03FF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Graphik Semibold"/>
              </a:defRPr>
            </a:lvl1pPr>
          </a:lstStyle>
          <a:p>
            <a:r>
              <a:t>J’ai ... ans.</a:t>
            </a:r>
          </a:p>
        </p:txBody>
      </p:sp>
      <p:pic>
        <p:nvPicPr>
          <p:cNvPr id="16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10077" y="5967591"/>
            <a:ext cx="5654316" cy="7543613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Graphic 4" descr="Home with solid fill">
            <a:hlinkClick r:id="rId3" action="ppaction://hlinksldjump"/>
            <a:extLst>
              <a:ext uri="{FF2B5EF4-FFF2-40B4-BE49-F238E27FC236}">
                <a16:creationId xmlns:a16="http://schemas.microsoft.com/office/drawing/2014/main" id="{E18A130F-F7AB-4B38-9074-6519811054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448175" y="984248"/>
            <a:ext cx="2305051" cy="230505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Quand est ta fête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Quand est ta fête?</a:t>
            </a:r>
          </a:p>
        </p:txBody>
      </p:sp>
      <p:sp>
        <p:nvSpPr>
          <p:cNvPr id="169" name="Ma fête est le ..."/>
          <p:cNvSpPr txBox="1"/>
          <p:nvPr/>
        </p:nvSpPr>
        <p:spPr>
          <a:xfrm>
            <a:off x="7639760" y="8033130"/>
            <a:ext cx="9104480" cy="1551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8600" spc="-258">
                <a:gradFill flip="none" rotWithShape="1">
                  <a:gsLst>
                    <a:gs pos="0">
                      <a:srgbClr val="5E03FF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Graphik Semibold"/>
              </a:defRPr>
            </a:lvl1pPr>
          </a:lstStyle>
          <a:p>
            <a:r>
              <a:t>Ma fête est le ...</a:t>
            </a:r>
          </a:p>
        </p:txBody>
      </p:sp>
      <p:pic>
        <p:nvPicPr>
          <p:cNvPr id="17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32431" y="5945041"/>
            <a:ext cx="5692557" cy="7594631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Graphic 4" descr="Home with solid fill">
            <a:hlinkClick r:id="rId3" action="ppaction://hlinksldjump"/>
            <a:extLst>
              <a:ext uri="{FF2B5EF4-FFF2-40B4-BE49-F238E27FC236}">
                <a16:creationId xmlns:a16="http://schemas.microsoft.com/office/drawing/2014/main" id="{D8DF3E13-6FFE-40C8-AF20-1FF6C359F0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448175" y="984248"/>
            <a:ext cx="2305051" cy="230505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De quelle couleur sont tes cheveux?"/>
          <p:cNvSpPr txBox="1">
            <a:spLocks noGrp="1"/>
          </p:cNvSpPr>
          <p:nvPr>
            <p:ph type="title"/>
          </p:nvPr>
        </p:nvSpPr>
        <p:spPr>
          <a:xfrm>
            <a:off x="30179" y="1419697"/>
            <a:ext cx="24323642" cy="3873501"/>
          </a:xfrm>
          <a:prstGeom prst="rect">
            <a:avLst/>
          </a:prstGeom>
        </p:spPr>
        <p:txBody>
          <a:bodyPr/>
          <a:lstStyle/>
          <a:p>
            <a:r>
              <a:t>De quelle couleur sont tes cheveux?</a:t>
            </a:r>
          </a:p>
        </p:txBody>
      </p:sp>
      <p:sp>
        <p:nvSpPr>
          <p:cNvPr id="173" name="Mes cheveux sont ...…"/>
          <p:cNvSpPr txBox="1"/>
          <p:nvPr/>
        </p:nvSpPr>
        <p:spPr>
          <a:xfrm>
            <a:off x="6634402" y="7768837"/>
            <a:ext cx="11115195" cy="27217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defRPr sz="8600" spc="-258">
                <a:gradFill flip="none" rotWithShape="1">
                  <a:gsLst>
                    <a:gs pos="0">
                      <a:srgbClr val="5E03FF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Graphik Semibold"/>
              </a:defRPr>
            </a:pPr>
            <a:r>
              <a:t>Mes cheveux sont ...</a:t>
            </a:r>
          </a:p>
          <a:p>
            <a:pPr>
              <a:lnSpc>
                <a:spcPct val="80000"/>
              </a:lnSpc>
              <a:defRPr sz="8600" spc="-258">
                <a:gradFill flip="none" rotWithShape="1">
                  <a:gsLst>
                    <a:gs pos="0">
                      <a:srgbClr val="5E03FF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Graphik Semibold"/>
              </a:defRPr>
            </a:pPr>
            <a:r>
              <a:t>J’ai les cheveux ...</a:t>
            </a:r>
          </a:p>
        </p:txBody>
      </p:sp>
      <p:pic>
        <p:nvPicPr>
          <p:cNvPr id="17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86907" y="9515643"/>
            <a:ext cx="4291746" cy="42791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353" y="9382124"/>
            <a:ext cx="3585724" cy="4097970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Graphic 5" descr="Home with solid fill">
            <a:hlinkClick r:id="rId4" action="ppaction://hlinksldjump"/>
            <a:extLst>
              <a:ext uri="{FF2B5EF4-FFF2-40B4-BE49-F238E27FC236}">
                <a16:creationId xmlns:a16="http://schemas.microsoft.com/office/drawing/2014/main" id="{8ABBDEC4-9F91-4C29-B7B4-FF8A36B933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448175" y="984248"/>
            <a:ext cx="2305051" cy="230505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De quelle couleur sont tes yeux?"/>
          <p:cNvSpPr txBox="1">
            <a:spLocks noGrp="1"/>
          </p:cNvSpPr>
          <p:nvPr>
            <p:ph type="title"/>
          </p:nvPr>
        </p:nvSpPr>
        <p:spPr>
          <a:xfrm>
            <a:off x="733356" y="3285819"/>
            <a:ext cx="22917288" cy="3873501"/>
          </a:xfrm>
          <a:prstGeom prst="rect">
            <a:avLst/>
          </a:prstGeom>
        </p:spPr>
        <p:txBody>
          <a:bodyPr/>
          <a:lstStyle/>
          <a:p>
            <a:r>
              <a:t>De quelle couleur sont tes yeux?</a:t>
            </a:r>
          </a:p>
        </p:txBody>
      </p:sp>
      <p:sp>
        <p:nvSpPr>
          <p:cNvPr id="178" name="Mes yeux sont ...…"/>
          <p:cNvSpPr txBox="1"/>
          <p:nvPr/>
        </p:nvSpPr>
        <p:spPr>
          <a:xfrm>
            <a:off x="6418041" y="8093380"/>
            <a:ext cx="11115195" cy="27217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defRPr sz="8600" spc="-258">
                <a:gradFill flip="none" rotWithShape="1">
                  <a:gsLst>
                    <a:gs pos="0">
                      <a:srgbClr val="5E03FF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Graphik Semibold"/>
              </a:defRPr>
            </a:pPr>
            <a:r>
              <a:t>Mes yeux sont ...</a:t>
            </a:r>
          </a:p>
          <a:p>
            <a:pPr>
              <a:lnSpc>
                <a:spcPct val="80000"/>
              </a:lnSpc>
              <a:defRPr sz="8600" spc="-258">
                <a:gradFill flip="none" rotWithShape="1">
                  <a:gsLst>
                    <a:gs pos="0">
                      <a:srgbClr val="5E03FF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Graphik Semibold"/>
              </a:defRPr>
            </a:pPr>
            <a:r>
              <a:t>J’ai les yeux ...</a:t>
            </a:r>
          </a:p>
        </p:txBody>
      </p:sp>
      <p:pic>
        <p:nvPicPr>
          <p:cNvPr id="17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25938" y="8051323"/>
            <a:ext cx="6396580" cy="5559528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Graphic 4" descr="Home with solid fill">
            <a:hlinkClick r:id="rId3" action="ppaction://hlinksldjump"/>
            <a:extLst>
              <a:ext uri="{FF2B5EF4-FFF2-40B4-BE49-F238E27FC236}">
                <a16:creationId xmlns:a16="http://schemas.microsoft.com/office/drawing/2014/main" id="{D080F0B5-A053-40F3-AEC8-83E14BECA1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448175" y="984248"/>
            <a:ext cx="2305051" cy="230505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Qu’est-ce qu’il y a dans la salle de classe?"/>
          <p:cNvSpPr txBox="1">
            <a:spLocks noGrp="1"/>
          </p:cNvSpPr>
          <p:nvPr>
            <p:ph type="title"/>
          </p:nvPr>
        </p:nvSpPr>
        <p:spPr>
          <a:xfrm>
            <a:off x="1270000" y="4921250"/>
            <a:ext cx="21844000" cy="3873500"/>
          </a:xfrm>
          <a:prstGeom prst="rect">
            <a:avLst/>
          </a:prstGeom>
        </p:spPr>
        <p:txBody>
          <a:bodyPr/>
          <a:lstStyle/>
          <a:p>
            <a:r>
              <a:t>Qu’est-ce qu’il y a dans la salle de classe?</a:t>
            </a:r>
          </a:p>
        </p:txBody>
      </p:sp>
      <p:sp>
        <p:nvSpPr>
          <p:cNvPr id="182" name="Dans la salle de classe il y a ..."/>
          <p:cNvSpPr txBox="1"/>
          <p:nvPr/>
        </p:nvSpPr>
        <p:spPr>
          <a:xfrm>
            <a:off x="4095952" y="9301099"/>
            <a:ext cx="16192095" cy="1551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8600" spc="-258">
                <a:gradFill flip="none" rotWithShape="1">
                  <a:gsLst>
                    <a:gs pos="0">
                      <a:srgbClr val="5E03FF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Graphik Semibold"/>
              </a:defRPr>
            </a:lvl1pPr>
          </a:lstStyle>
          <a:p>
            <a:r>
              <a:t>Dans la salle de classe il y a ...</a:t>
            </a:r>
          </a:p>
        </p:txBody>
      </p:sp>
      <p:pic>
        <p:nvPicPr>
          <p:cNvPr id="18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4951" y="757873"/>
            <a:ext cx="6843138" cy="48007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Graphic 4" descr="Home with solid fill">
            <a:hlinkClick r:id="rId3" action="ppaction://hlinksldjump"/>
            <a:extLst>
              <a:ext uri="{FF2B5EF4-FFF2-40B4-BE49-F238E27FC236}">
                <a16:creationId xmlns:a16="http://schemas.microsoft.com/office/drawing/2014/main" id="{C093EA69-F15B-4A92-9711-C419713766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448175" y="984248"/>
            <a:ext cx="2305051" cy="230505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31_ColorGradientLight">
  <a:themeElements>
    <a:clrScheme name="31_ColorGradientLight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31_ColorGradientLight">
      <a:majorFont>
        <a:latin typeface="Graphik Semibold"/>
        <a:ea typeface="Graphik Semibold"/>
        <a:cs typeface="Graphik Semibold"/>
      </a:majorFont>
      <a:minorFont>
        <a:latin typeface="Graphik Semibold"/>
        <a:ea typeface="Graphik Semibold"/>
        <a:cs typeface="Graphik Semibold"/>
      </a:minorFont>
    </a:fontScheme>
    <a:fmtScheme name="31_ColorGradient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Graphik Medium"/>
            <a:ea typeface="Graphik Medium"/>
            <a:cs typeface="Graphik Medium"/>
            <a:sym typeface="Graphik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Graphik"/>
            <a:ea typeface="Graphik"/>
            <a:cs typeface="Graphik"/>
            <a:sym typeface="Graphi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31_ColorGradientLight">
  <a:themeElements>
    <a:clrScheme name="31_ColorGradientLight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31_ColorGradientLight">
      <a:majorFont>
        <a:latin typeface="Graphik Semibold"/>
        <a:ea typeface="Graphik Semibold"/>
        <a:cs typeface="Graphik Semibold"/>
      </a:majorFont>
      <a:minorFont>
        <a:latin typeface="Graphik Semibold"/>
        <a:ea typeface="Graphik Semibold"/>
        <a:cs typeface="Graphik Semibold"/>
      </a:minorFont>
    </a:fontScheme>
    <a:fmtScheme name="31_ColorGradient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Graphik Medium"/>
            <a:ea typeface="Graphik Medium"/>
            <a:cs typeface="Graphik Medium"/>
            <a:sym typeface="Graphik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Graphik"/>
            <a:ea typeface="Graphik"/>
            <a:cs typeface="Graphik"/>
            <a:sym typeface="Graphi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909</Words>
  <Application>Microsoft Office PowerPoint</Application>
  <PresentationFormat>Custom</PresentationFormat>
  <Paragraphs>191</Paragraphs>
  <Slides>49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5" baseType="lpstr">
      <vt:lpstr>Graphik</vt:lpstr>
      <vt:lpstr>Graphik Medium</vt:lpstr>
      <vt:lpstr>Graphik Semibold</vt:lpstr>
      <vt:lpstr>Helvetica</vt:lpstr>
      <vt:lpstr>Helvetica Neue</vt:lpstr>
      <vt:lpstr>31_ColorGradientLight</vt:lpstr>
      <vt:lpstr>Questions</vt:lpstr>
      <vt:lpstr>PowerPoint Presentation</vt:lpstr>
      <vt:lpstr>Comment t'appelles-tu?</vt:lpstr>
      <vt:lpstr>Comment s’appelle t’il?</vt:lpstr>
      <vt:lpstr>Quel âge as-tu?</vt:lpstr>
      <vt:lpstr>Quand est ta fête?</vt:lpstr>
      <vt:lpstr>De quelle couleur sont tes cheveux?</vt:lpstr>
      <vt:lpstr>De quelle couleur sont tes yeux?</vt:lpstr>
      <vt:lpstr>Qu’est-ce qu’il y a dans la salle de classe?</vt:lpstr>
      <vt:lpstr>Qu’est-ce qu’il y a dans ton sac d’école?</vt:lpstr>
      <vt:lpstr>En quelle anneé es-tu?</vt:lpstr>
      <vt:lpstr>Qui est dans ta famille?</vt:lpstr>
      <vt:lpstr>Comment s’appelle ton papa (ou ta maman?)</vt:lpstr>
      <vt:lpstr>Comment s’appelle ton frère (ou ta sœur?)</vt:lpstr>
      <vt:lpstr>Qui d’autres fait partie de ta famille?</vt:lpstr>
      <vt:lpstr>Combien de personnes y a t-il dans ta famille?</vt:lpstr>
      <vt:lpstr>Qui y a t-il dans ta famille?</vt:lpstr>
      <vt:lpstr>Quel animal as-tu à la maison?</vt:lpstr>
      <vt:lpstr>Comment s’appelle ton ami(e)?</vt:lpstr>
      <vt:lpstr>Quel âge a ton ami?</vt:lpstr>
      <vt:lpstr>Comment est ton ami?</vt:lpstr>
      <vt:lpstr>Que fait un bon ami?</vt:lpstr>
      <vt:lpstr>Comment te sens tu?  (Comment sa va?)</vt:lpstr>
      <vt:lpstr>Que fais tu le matin?  Que fais tu a l’école?  Que fais tu le soir?</vt:lpstr>
      <vt:lpstr>Où habites-tu?</vt:lpstr>
      <vt:lpstr>Que vois-tu dans ta communauté?</vt:lpstr>
      <vt:lpstr>Comment vas-tu à l’école?</vt:lpstr>
      <vt:lpstr>Qui travaille dans ta communauté?</vt:lpstr>
      <vt:lpstr>Qui est le directeur/la directrice de l’école?</vt:lpstr>
      <vt:lpstr>Qu’est-ce que tu veux être quand tu seras grand?</vt:lpstr>
      <vt:lpstr>Quel fruits aimes-tu manger?</vt:lpstr>
      <vt:lpstr>Quel légumes aimes-tu manger?</vt:lpstr>
      <vt:lpstr>Quelle viande aimes-tu manger?</vt:lpstr>
      <vt:lpstr>Quel produit laitier aimes-tu manger ou boire?</vt:lpstr>
      <vt:lpstr>Quel produit céréalier aimes-tu manger?</vt:lpstr>
      <vt:lpstr>Que manges-tu au déjeuner?</vt:lpstr>
      <vt:lpstr>Que manges-tu au dîner?</vt:lpstr>
      <vt:lpstr>Que manges-tu au souper?</vt:lpstr>
      <vt:lpstr>Comment restes-tu en bonne santé?</vt:lpstr>
      <vt:lpstr>Quelle élément naturel vois-tu à Miramichi?</vt:lpstr>
      <vt:lpstr>Quelle élément construit vois-tu à Miramichi?</vt:lpstr>
      <vt:lpstr>Comment aides-tu ton  environnement?</vt:lpstr>
      <vt:lpstr>Qu’est-ce que tu aimes faire au printemps?</vt:lpstr>
      <vt:lpstr>Avec qui aime tu ...</vt:lpstr>
      <vt:lpstr>Où aimes-tu...</vt:lpstr>
      <vt:lpstr>Qu’est-ce que tu aimes faire en été?</vt:lpstr>
      <vt:lpstr>Avec qui  aimes-tu ...</vt:lpstr>
      <vt:lpstr>Où aimes-tu ...</vt:lpstr>
      <vt:lpstr>Hiver  Automne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Questions</dc:title>
  <cp:lastModifiedBy>Chiasson, Emilie (ASD-N)</cp:lastModifiedBy>
  <cp:revision>2</cp:revision>
  <dcterms:modified xsi:type="dcterms:W3CDTF">2021-05-21T14:16:28Z</dcterms:modified>
</cp:coreProperties>
</file>