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10/31/2021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8AM</a:t>
            </a:r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91" y="201786"/>
            <a:ext cx="6109163" cy="610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35488" y="2264922"/>
            <a:ext cx="3913632" cy="804672"/>
          </a:xfrm>
        </p:spPr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Literacy and Numeracy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Recommendations for learning: in grade 1 French Immersion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approx. 25 minutes a day for literacy</a:t>
            </a:r>
          </a:p>
          <a:p>
            <a:r>
              <a:rPr lang="en-US" sz="2000" dirty="0"/>
              <a:t>  20 minutes for numeracy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33819127"/>
              </p:ext>
            </p:extLst>
          </p:nvPr>
        </p:nvGraphicFramePr>
        <p:xfrm>
          <a:off x="4290646" y="1373460"/>
          <a:ext cx="7849772" cy="330129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924886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924886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2285421">
                <a:tc>
                  <a:txBody>
                    <a:bodyPr/>
                    <a:lstStyle/>
                    <a:p>
                      <a:r>
                        <a:rPr lang="en-US" baseline="0" dirty="0"/>
                        <a:t>Phonics</a:t>
                      </a:r>
                    </a:p>
                    <a:p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Review all the sounds learned so far through songs on my teacher page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Practicing the name of the letters in French (</a:t>
                      </a:r>
                      <a:r>
                        <a:rPr lang="en-US" sz="1600" baseline="0" dirty="0" err="1"/>
                        <a:t>L’alphabet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français</a:t>
                      </a:r>
                      <a:r>
                        <a:rPr lang="en-US" sz="1600" baseline="0" dirty="0"/>
                        <a:t> video)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Comprehension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 to the song and look at pictures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 </a:t>
                      </a:r>
                      <a:r>
                        <a:rPr lang="en-US" sz="1400" baseline="0" dirty="0"/>
                        <a:t>same strategies in English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0152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Counting up to 20 in French -  see my teacher page (video)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Compte</a:t>
            </a:r>
            <a:r>
              <a:rPr lang="en-US" sz="1800" dirty="0"/>
              <a:t> à </a:t>
            </a:r>
            <a:r>
              <a:rPr lang="en-US" sz="1800" dirty="0" err="1"/>
              <a:t>rebours</a:t>
            </a:r>
            <a:r>
              <a:rPr lang="en-US" sz="1800" dirty="0"/>
              <a:t> (count backward)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Les </a:t>
            </a:r>
            <a:r>
              <a:rPr lang="en-US" sz="1800" dirty="0" err="1"/>
              <a:t>formes</a:t>
            </a:r>
            <a:r>
              <a:rPr lang="en-US" sz="1800" dirty="0"/>
              <a:t> </a:t>
            </a:r>
            <a:r>
              <a:rPr lang="en-US" sz="1800" dirty="0" err="1"/>
              <a:t>géométriques</a:t>
            </a:r>
            <a:r>
              <a:rPr lang="en-US" sz="1800" dirty="0"/>
              <a:t> (shapes)</a:t>
            </a:r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216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Literacy and Numeracy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2021-10-31T23:41:39Z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