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Lean, Kendra (ASD-N)" userId="5c3c0c8e-ce42-460e-bdac-858ce379996a" providerId="ADAL" clId="{954A6A30-D033-449C-9305-BC72C216D619}"/>
    <pc:docChg chg="custSel addSld modSld">
      <pc:chgData name="McLean, Kendra (ASD-N)" userId="5c3c0c8e-ce42-460e-bdac-858ce379996a" providerId="ADAL" clId="{954A6A30-D033-449C-9305-BC72C216D619}" dt="2021-09-28T02:01:36.173" v="741" actId="20577"/>
      <pc:docMkLst>
        <pc:docMk/>
      </pc:docMkLst>
      <pc:sldChg chg="modSp new mod">
        <pc:chgData name="McLean, Kendra (ASD-N)" userId="5c3c0c8e-ce42-460e-bdac-858ce379996a" providerId="ADAL" clId="{954A6A30-D033-449C-9305-BC72C216D619}" dt="2021-09-28T02:01:36.173" v="741" actId="20577"/>
        <pc:sldMkLst>
          <pc:docMk/>
          <pc:sldMk cId="3840029139" sldId="263"/>
        </pc:sldMkLst>
        <pc:spChg chg="mod">
          <ac:chgData name="McLean, Kendra (ASD-N)" userId="5c3c0c8e-ce42-460e-bdac-858ce379996a" providerId="ADAL" clId="{954A6A30-D033-449C-9305-BC72C216D619}" dt="2021-09-28T01:59:36.812" v="588" actId="113"/>
          <ac:spMkLst>
            <pc:docMk/>
            <pc:sldMk cId="3840029139" sldId="263"/>
            <ac:spMk id="2" creationId="{C3C670DF-308C-4515-9F8B-18796711865A}"/>
          </ac:spMkLst>
        </pc:spChg>
        <pc:spChg chg="mod">
          <ac:chgData name="McLean, Kendra (ASD-N)" userId="5c3c0c8e-ce42-460e-bdac-858ce379996a" providerId="ADAL" clId="{954A6A30-D033-449C-9305-BC72C216D619}" dt="2021-09-28T02:01:36.173" v="741" actId="20577"/>
          <ac:spMkLst>
            <pc:docMk/>
            <pc:sldMk cId="3840029139" sldId="263"/>
            <ac:spMk id="3" creationId="{E3CEEFD9-CFAE-4D71-9305-73D15B26AD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E3vUqr01kA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VFgNI1lfe0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04C5D-73F9-4815-A3F3-77FEA7045B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Orange Shirt Day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B1A028-956A-4A10-A268-CA5DD395EB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Truth and Reconciliation Week </a:t>
            </a:r>
          </a:p>
          <a:p>
            <a:r>
              <a:rPr lang="en-US" dirty="0"/>
              <a:t>September 27</a:t>
            </a:r>
            <a:r>
              <a:rPr lang="en-US" baseline="30000" dirty="0"/>
              <a:t>th</a:t>
            </a:r>
            <a:r>
              <a:rPr lang="en-US" dirty="0"/>
              <a:t> – October 1</a:t>
            </a:r>
            <a:r>
              <a:rPr lang="en-US" baseline="30000" dirty="0"/>
              <a:t>st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6319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670DF-308C-4515-9F8B-18796711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your </a:t>
            </a:r>
            <a:r>
              <a:rPr lang="en-US" b="1" dirty="0"/>
              <a:t>red </a:t>
            </a:r>
            <a:r>
              <a:rPr lang="en-US" b="1" dirty="0" err="1"/>
              <a:t>duotang</a:t>
            </a:r>
            <a:r>
              <a:rPr lang="en-US" dirty="0"/>
              <a:t>, answer the following: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EEFD9-CFAE-4D71-9305-73D15B26A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Write the date.  Skip a space.  Answer this question.  </a:t>
            </a:r>
          </a:p>
          <a:p>
            <a:pPr marL="0" indent="0">
              <a:buNone/>
            </a:pPr>
            <a:r>
              <a:rPr lang="en-US" dirty="0"/>
              <a:t>What do you think the most important thing that Reverend Bott says? </a:t>
            </a:r>
          </a:p>
          <a:p>
            <a:pPr marL="0" indent="0">
              <a:buNone/>
            </a:pPr>
            <a:r>
              <a:rPr lang="en-US" dirty="0"/>
              <a:t>For example:  I think that the most important thing Reverend Bott says is _______ because _______.  I agree/disagree with Reverent </a:t>
            </a:r>
            <a:r>
              <a:rPr lang="en-US"/>
              <a:t>Bott because _______. 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Choose 10 words from this speech that you think are important.  Write them on your page in a list, next to the red margin.  Please write neatly.  </a:t>
            </a:r>
          </a:p>
        </p:txBody>
      </p:sp>
    </p:spTree>
    <p:extLst>
      <p:ext uri="{BB962C8B-B14F-4D97-AF65-F5344CB8AC3E}">
        <p14:creationId xmlns:p14="http://schemas.microsoft.com/office/powerpoint/2010/main" val="384002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541A36-6366-4687-A3DB-5F948F1E3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Phyllis </a:t>
            </a:r>
            <a:r>
              <a:rPr lang="en-US" dirty="0" err="1"/>
              <a:t>Webstad</a:t>
            </a:r>
            <a:r>
              <a:rPr lang="en-US" dirty="0"/>
              <a:t>  </a:t>
            </a:r>
            <a:br>
              <a:rPr lang="en-US" sz="2200" dirty="0"/>
            </a:br>
            <a:r>
              <a:rPr lang="en-US" sz="2200" dirty="0">
                <a:hlinkClick r:id="rId2"/>
              </a:rPr>
              <a:t>https://www.youtube.com/watch?v=E3vUqr01kAk</a:t>
            </a:r>
            <a:br>
              <a:rPr lang="en-US" dirty="0"/>
            </a:br>
            <a:endParaRPr lang="en-US" dirty="0"/>
          </a:p>
        </p:txBody>
      </p:sp>
      <p:pic>
        <p:nvPicPr>
          <p:cNvPr id="7" name="Content Placeholder 6">
            <a:hlinkClick r:id="rId2"/>
            <a:extLst>
              <a:ext uri="{FF2B5EF4-FFF2-40B4-BE49-F238E27FC236}">
                <a16:creationId xmlns:a16="http://schemas.microsoft.com/office/drawing/2014/main" id="{8FF3CB35-F82A-4FFC-8E47-47DA0C51DF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73224" y="2419350"/>
            <a:ext cx="4645552" cy="2926556"/>
          </a:xfrm>
        </p:spPr>
      </p:pic>
    </p:spTree>
    <p:extLst>
      <p:ext uri="{BB962C8B-B14F-4D97-AF65-F5344CB8AC3E}">
        <p14:creationId xmlns:p14="http://schemas.microsoft.com/office/powerpoint/2010/main" val="3358567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A763-8A05-4C02-82F8-CA2C3E11D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Residential School Timeline </a:t>
            </a:r>
            <a:br>
              <a:rPr lang="en-US" dirty="0"/>
            </a:br>
            <a:r>
              <a:rPr lang="en-US" dirty="0">
                <a:hlinkClick r:id="rId2"/>
              </a:rPr>
              <a:t>https://www.youtube.com/watch?v=VFgNI1lfe0A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026C7-1F16-4A2F-AB83-8A1B076C5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81BC7C-3336-4694-9D3A-00202480C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4038" y="2283673"/>
            <a:ext cx="7767638" cy="365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92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F118C86-483F-4D34-9E7A-B7C1F28C2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Reverend Richard Bott: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4D35E3-6052-4073-AF87-7A88CC05D34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I wear an orange shirt,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can't be all that I do -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need to understand what happened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Phyllis </a:t>
            </a:r>
            <a:r>
              <a:rPr lang="en-US" sz="2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Webstad</a:t>
            </a: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went to the Mission school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her new orange shirt was taken away;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37160D-C90E-42D9-83E5-8870F54E7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4312502"/>
          </a:xfrm>
        </p:spPr>
        <p:txBody>
          <a:bodyPr>
            <a:normAutofit fontScale="700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I listen to Phyllis's story,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can't be all that I do -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need to learn more about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Canada's Residential Institutions,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 her mother and grandmother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thousands upon thousands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Indigenous children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had been taken, away from their families,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forced to learn white words and white culture,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kept from speaking and learning their own,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about the abuse, and the trauma,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 children who died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the Residential Institutions,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what happened to the Survivors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their children, and communities,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on;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65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5D75B-A573-4603-B046-67E76D209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Reverend Richard Bott continued…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1A782-100C-489E-A711-435707B7DB9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I learn about the Truth told by survivors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cultural genocide,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can't be all I do;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need to learn how the racism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systemic oppression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built the Residential Institutions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continues on in so many ways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6640D9-F9AE-4184-BA19-03260E531E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Canada's social, judicial, legislative,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education, policing... and theological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institutions -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how that continues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broken promises, the broken treaties,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broken relationships,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stolen resources,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missing and murdered Indigenous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women and girls and two spirit people;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046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D21C1-D7EC-445B-A933-C662A5BEE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Reverend Richard Bott continued…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A5697-C646-44CB-A914-E4DEBAC79A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if I'm going to learn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about all of these things,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can't be all that I do</a:t>
            </a: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Listening and learning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can't be all that I do.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need to act.</a:t>
            </a:r>
          </a:p>
          <a:p>
            <a:pPr marL="0" indent="0">
              <a:buNone/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A99DE8-F374-4B55-A33B-895D84F28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3" y="2336872"/>
            <a:ext cx="4700058" cy="3948103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need to hold Canada's leaders,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federal, provincial, municipal,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places of learning, in places of faith,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places of economics,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all the places where decisions get made,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account.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need to demand that they act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the Calls to Action and the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Calls to Justice and the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calls from Indigenous communities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work *with* rather than steamroll *over*.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002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6117057-37C4-4FED-B837-B37899A9A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5EF809-5C9F-472E-8B8C-21EFBFF010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if I'm going to call others to change,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the work of starting again,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a good way,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the work of right relations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between Settler-descendants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Indigenous peoples -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can't be all that I do.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DFCDD5-A1E1-4D9D-A8E8-8205D59E4D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need to change me, too.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is *always* a next step.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hope that I'll take it.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I'll be putting on my orange shirt...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Reverend Richard Bott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9521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35</TotalTime>
  <Words>580</Words>
  <Application>Microsoft Office PowerPoint</Application>
  <PresentationFormat>Widescreen</PresentationFormat>
  <Paragraphs>96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Berlin</vt:lpstr>
      <vt:lpstr>Orange Shirt Day </vt:lpstr>
      <vt:lpstr>In your red duotang, answer the following: </vt:lpstr>
      <vt:lpstr>Phyllis Webstad   https://www.youtube.com/watch?v=E3vUqr01kAk </vt:lpstr>
      <vt:lpstr>Residential School Timeline  https://www.youtube.com/watch?v=VFgNI1lfe0A </vt:lpstr>
      <vt:lpstr>From Reverend Richard Bott: </vt:lpstr>
      <vt:lpstr>From Reverend Richard Bott continued…</vt:lpstr>
      <vt:lpstr>From Reverend Richard Bott continued…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Orange Shirt Day </dc:title>
  <dc:creator>McLean, Kendra (ASD-N)</dc:creator>
  <cp:lastModifiedBy>McLean, Kendra (ASD-N)</cp:lastModifiedBy>
  <cp:revision>1</cp:revision>
  <dcterms:created xsi:type="dcterms:W3CDTF">2021-09-28T01:12:56Z</dcterms:created>
  <dcterms:modified xsi:type="dcterms:W3CDTF">2021-09-28T02:01:45Z</dcterms:modified>
</cp:coreProperties>
</file>