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3"/>
  </p:notesMasterIdLst>
  <p:sldIdLst>
    <p:sldId id="306" r:id="rId5"/>
    <p:sldId id="307" r:id="rId6"/>
    <p:sldId id="308" r:id="rId7"/>
    <p:sldId id="309" r:id="rId8"/>
    <p:sldId id="303" r:id="rId9"/>
    <p:sldId id="295" r:id="rId10"/>
    <p:sldId id="310" r:id="rId11"/>
    <p:sldId id="2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EE181-6014-4244-81C8-67685888EA7C}" v="30" dt="2022-12-05T02:13:57.4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967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Lean, Kendra (ASD-N)" userId="5c3c0c8e-ce42-460e-bdac-858ce379996a" providerId="ADAL" clId="{656EE181-6014-4244-81C8-67685888EA7C}"/>
    <pc:docChg chg="undo custSel addSld delSld modSld sldOrd">
      <pc:chgData name="McLean, Kendra (ASD-N)" userId="5c3c0c8e-ce42-460e-bdac-858ce379996a" providerId="ADAL" clId="{656EE181-6014-4244-81C8-67685888EA7C}" dt="2022-12-05T02:14:10.611" v="558" actId="478"/>
      <pc:docMkLst>
        <pc:docMk/>
      </pc:docMkLst>
      <pc:sldChg chg="addSp delSp modSp mod ord">
        <pc:chgData name="McLean, Kendra (ASD-N)" userId="5c3c0c8e-ce42-460e-bdac-858ce379996a" providerId="ADAL" clId="{656EE181-6014-4244-81C8-67685888EA7C}" dt="2022-12-05T02:14:10.611" v="558" actId="478"/>
        <pc:sldMkLst>
          <pc:docMk/>
          <pc:sldMk cId="783914445" sldId="294"/>
        </pc:sldMkLst>
        <pc:spChg chg="mod">
          <ac:chgData name="McLean, Kendra (ASD-N)" userId="5c3c0c8e-ce42-460e-bdac-858ce379996a" providerId="ADAL" clId="{656EE181-6014-4244-81C8-67685888EA7C}" dt="2022-12-03T19:25:02.931" v="105" actId="122"/>
          <ac:spMkLst>
            <pc:docMk/>
            <pc:sldMk cId="783914445" sldId="294"/>
            <ac:spMk id="4" creationId="{55E27C7C-4B68-4BBC-BF36-8959D8493E4A}"/>
          </ac:spMkLst>
        </pc:spChg>
        <pc:spChg chg="add del mod">
          <ac:chgData name="McLean, Kendra (ASD-N)" userId="5c3c0c8e-ce42-460e-bdac-858ce379996a" providerId="ADAL" clId="{656EE181-6014-4244-81C8-67685888EA7C}" dt="2022-12-05T02:14:10.611" v="558" actId="478"/>
          <ac:spMkLst>
            <pc:docMk/>
            <pc:sldMk cId="783914445" sldId="294"/>
            <ac:spMk id="5" creationId="{0CFBF0EE-39BB-43E6-CEC1-D36DB97E89A4}"/>
          </ac:spMkLst>
        </pc:spChg>
        <pc:graphicFrameChg chg="del mod">
          <ac:chgData name="McLean, Kendra (ASD-N)" userId="5c3c0c8e-ce42-460e-bdac-858ce379996a" providerId="ADAL" clId="{656EE181-6014-4244-81C8-67685888EA7C}" dt="2022-12-05T02:14:05.179" v="555" actId="478"/>
          <ac:graphicFrameMkLst>
            <pc:docMk/>
            <pc:sldMk cId="783914445" sldId="294"/>
            <ac:graphicFrameMk id="8" creationId="{314209B2-7DC1-4F18-AD3E-91CE29A6776E}"/>
          </ac:graphicFrameMkLst>
        </pc:graphicFrameChg>
        <pc:picChg chg="add mod">
          <ac:chgData name="McLean, Kendra (ASD-N)" userId="5c3c0c8e-ce42-460e-bdac-858ce379996a" providerId="ADAL" clId="{656EE181-6014-4244-81C8-67685888EA7C}" dt="2022-12-05T02:13:53.573" v="553"/>
          <ac:picMkLst>
            <pc:docMk/>
            <pc:sldMk cId="783914445" sldId="294"/>
            <ac:picMk id="3" creationId="{5C29521C-DA95-528B-92CC-A4BEDF58AA22}"/>
          </ac:picMkLst>
        </pc:picChg>
      </pc:sldChg>
      <pc:sldChg chg="addSp delSp modSp mod setBg modClrScheme chgLayout">
        <pc:chgData name="McLean, Kendra (ASD-N)" userId="5c3c0c8e-ce42-460e-bdac-858ce379996a" providerId="ADAL" clId="{656EE181-6014-4244-81C8-67685888EA7C}" dt="2022-12-05T02:06:34.141" v="298" actId="1076"/>
        <pc:sldMkLst>
          <pc:docMk/>
          <pc:sldMk cId="277827655" sldId="295"/>
        </pc:sldMkLst>
        <pc:spChg chg="add del mod">
          <ac:chgData name="McLean, Kendra (ASD-N)" userId="5c3c0c8e-ce42-460e-bdac-858ce379996a" providerId="ADAL" clId="{656EE181-6014-4244-81C8-67685888EA7C}" dt="2022-12-03T19:29:22.847" v="142" actId="26606"/>
          <ac:spMkLst>
            <pc:docMk/>
            <pc:sldMk cId="277827655" sldId="295"/>
            <ac:spMk id="3" creationId="{34066AF2-A21C-39A2-D88E-08FBCDF2F631}"/>
          </ac:spMkLst>
        </pc:spChg>
        <pc:spChg chg="mod ord">
          <ac:chgData name="McLean, Kendra (ASD-N)" userId="5c3c0c8e-ce42-460e-bdac-858ce379996a" providerId="ADAL" clId="{656EE181-6014-4244-81C8-67685888EA7C}" dt="2022-12-05T02:06:13.143" v="295" actId="14100"/>
          <ac:spMkLst>
            <pc:docMk/>
            <pc:sldMk cId="277827655" sldId="295"/>
            <ac:spMk id="4" creationId="{55E27C7C-4B68-4BBC-BF36-8959D8493E4A}"/>
          </ac:spMkLst>
        </pc:spChg>
        <pc:spChg chg="mod ord">
          <ac:chgData name="McLean, Kendra (ASD-N)" userId="5c3c0c8e-ce42-460e-bdac-858ce379996a" providerId="ADAL" clId="{656EE181-6014-4244-81C8-67685888EA7C}" dt="2022-12-03T19:29:22.847" v="142" actId="26606"/>
          <ac:spMkLst>
            <pc:docMk/>
            <pc:sldMk cId="277827655" sldId="295"/>
            <ac:spMk id="7" creationId="{4ECDE54D-4BD2-4764-A36A-8487DB61E7A6}"/>
          </ac:spMkLst>
        </pc:spChg>
        <pc:spChg chg="add mod ord">
          <ac:chgData name="McLean, Kendra (ASD-N)" userId="5c3c0c8e-ce42-460e-bdac-858ce379996a" providerId="ADAL" clId="{656EE181-6014-4244-81C8-67685888EA7C}" dt="2022-12-05T02:06:34.141" v="298" actId="1076"/>
          <ac:spMkLst>
            <pc:docMk/>
            <pc:sldMk cId="277827655" sldId="295"/>
            <ac:spMk id="8" creationId="{4EB38EC7-EB33-AFC1-09C0-C242568EE621}"/>
          </ac:spMkLst>
        </pc:spChg>
        <pc:spChg chg="add">
          <ac:chgData name="McLean, Kendra (ASD-N)" userId="5c3c0c8e-ce42-460e-bdac-858ce379996a" providerId="ADAL" clId="{656EE181-6014-4244-81C8-67685888EA7C}" dt="2022-12-03T19:29:22.847" v="142" actId="26606"/>
          <ac:spMkLst>
            <pc:docMk/>
            <pc:sldMk cId="277827655" sldId="295"/>
            <ac:spMk id="17" creationId="{158B3569-73B2-4D05-8E95-886A6EE17F1F}"/>
          </ac:spMkLst>
        </pc:spChg>
        <pc:spChg chg="add">
          <ac:chgData name="McLean, Kendra (ASD-N)" userId="5c3c0c8e-ce42-460e-bdac-858ce379996a" providerId="ADAL" clId="{656EE181-6014-4244-81C8-67685888EA7C}" dt="2022-12-03T19:29:22.847" v="142" actId="26606"/>
          <ac:spMkLst>
            <pc:docMk/>
            <pc:sldMk cId="277827655" sldId="295"/>
            <ac:spMk id="19" creationId="{B71758F4-3F46-45DA-8AC5-4E508DA080BA}"/>
          </ac:spMkLst>
        </pc:spChg>
        <pc:spChg chg="add">
          <ac:chgData name="McLean, Kendra (ASD-N)" userId="5c3c0c8e-ce42-460e-bdac-858ce379996a" providerId="ADAL" clId="{656EE181-6014-4244-81C8-67685888EA7C}" dt="2022-12-03T19:29:22.847" v="142" actId="26606"/>
          <ac:spMkLst>
            <pc:docMk/>
            <pc:sldMk cId="277827655" sldId="295"/>
            <ac:spMk id="23" creationId="{8D61482F-F3C5-4D66-8C5D-C6BBE3E1275C}"/>
          </ac:spMkLst>
        </pc:spChg>
        <pc:graphicFrameChg chg="del mod ord modGraphic">
          <ac:chgData name="McLean, Kendra (ASD-N)" userId="5c3c0c8e-ce42-460e-bdac-858ce379996a" providerId="ADAL" clId="{656EE181-6014-4244-81C8-67685888EA7C}" dt="2022-12-03T19:26:58.372" v="139" actId="478"/>
          <ac:graphicFrameMkLst>
            <pc:docMk/>
            <pc:sldMk cId="277827655" sldId="295"/>
            <ac:graphicFrameMk id="5" creationId="{709A0DA2-E530-420B-ACE1-7D645AE7D06B}"/>
          </ac:graphicFrameMkLst>
        </pc:graphicFrameChg>
        <pc:picChg chg="add mod">
          <ac:chgData name="McLean, Kendra (ASD-N)" userId="5c3c0c8e-ce42-460e-bdac-858ce379996a" providerId="ADAL" clId="{656EE181-6014-4244-81C8-67685888EA7C}" dt="2022-12-05T02:06:25.297" v="297" actId="1076"/>
          <ac:picMkLst>
            <pc:docMk/>
            <pc:sldMk cId="277827655" sldId="295"/>
            <ac:picMk id="10" creationId="{F1FE689E-7CA2-E153-2701-0D90823FF1AB}"/>
          </ac:picMkLst>
        </pc:picChg>
        <pc:cxnChg chg="add">
          <ac:chgData name="McLean, Kendra (ASD-N)" userId="5c3c0c8e-ce42-460e-bdac-858ce379996a" providerId="ADAL" clId="{656EE181-6014-4244-81C8-67685888EA7C}" dt="2022-12-03T19:29:22.847" v="142" actId="26606"/>
          <ac:cxnSpMkLst>
            <pc:docMk/>
            <pc:sldMk cId="277827655" sldId="295"/>
            <ac:cxnSpMk id="15" creationId="{D1B787A8-0D67-4B7E-9B48-86BD906AB6B5}"/>
          </ac:cxnSpMkLst>
        </pc:cxnChg>
        <pc:cxnChg chg="add">
          <ac:chgData name="McLean, Kendra (ASD-N)" userId="5c3c0c8e-ce42-460e-bdac-858ce379996a" providerId="ADAL" clId="{656EE181-6014-4244-81C8-67685888EA7C}" dt="2022-12-03T19:29:22.847" v="142" actId="26606"/>
          <ac:cxnSpMkLst>
            <pc:docMk/>
            <pc:sldMk cId="277827655" sldId="295"/>
            <ac:cxnSpMk id="21" creationId="{56020367-4FD5-4596-8E10-C5F095CD8DBF}"/>
          </ac:cxnSpMkLst>
        </pc:cxnChg>
      </pc:sldChg>
      <pc:sldChg chg="addSp delSp modSp mod ord">
        <pc:chgData name="McLean, Kendra (ASD-N)" userId="5c3c0c8e-ce42-460e-bdac-858ce379996a" providerId="ADAL" clId="{656EE181-6014-4244-81C8-67685888EA7C}" dt="2022-12-05T02:06:48.867" v="300"/>
        <pc:sldMkLst>
          <pc:docMk/>
          <pc:sldMk cId="3159288639" sldId="303"/>
        </pc:sldMkLst>
        <pc:spChg chg="mod">
          <ac:chgData name="McLean, Kendra (ASD-N)" userId="5c3c0c8e-ce42-460e-bdac-858ce379996a" providerId="ADAL" clId="{656EE181-6014-4244-81C8-67685888EA7C}" dt="2022-12-03T19:36:24.117" v="253" actId="1076"/>
          <ac:spMkLst>
            <pc:docMk/>
            <pc:sldMk cId="3159288639" sldId="303"/>
            <ac:spMk id="2" creationId="{66485278-3D07-466F-8351-667A2EBEABB8}"/>
          </ac:spMkLst>
        </pc:spChg>
        <pc:spChg chg="mod">
          <ac:chgData name="McLean, Kendra (ASD-N)" userId="5c3c0c8e-ce42-460e-bdac-858ce379996a" providerId="ADAL" clId="{656EE181-6014-4244-81C8-67685888EA7C}" dt="2022-12-03T19:37:00.252" v="256" actId="27636"/>
          <ac:spMkLst>
            <pc:docMk/>
            <pc:sldMk cId="3159288639" sldId="303"/>
            <ac:spMk id="6" creationId="{AB55FF1C-3CBD-419A-9DE4-7A8AA6371B6A}"/>
          </ac:spMkLst>
        </pc:spChg>
        <pc:spChg chg="add del mod">
          <ac:chgData name="McLean, Kendra (ASD-N)" userId="5c3c0c8e-ce42-460e-bdac-858ce379996a" providerId="ADAL" clId="{656EE181-6014-4244-81C8-67685888EA7C}" dt="2022-12-05T02:05:12.374" v="284" actId="478"/>
          <ac:spMkLst>
            <pc:docMk/>
            <pc:sldMk cId="3159288639" sldId="303"/>
            <ac:spMk id="7" creationId="{3250CEFF-9890-6ADC-0109-9E6319910276}"/>
          </ac:spMkLst>
        </pc:spChg>
        <pc:spChg chg="add">
          <ac:chgData name="McLean, Kendra (ASD-N)" userId="5c3c0c8e-ce42-460e-bdac-858ce379996a" providerId="ADAL" clId="{656EE181-6014-4244-81C8-67685888EA7C}" dt="2022-12-03T19:31:51.337" v="191" actId="26606"/>
          <ac:spMkLst>
            <pc:docMk/>
            <pc:sldMk cId="3159288639" sldId="303"/>
            <ac:spMk id="19" creationId="{A2679492-7988-4050-9056-542444452411}"/>
          </ac:spMkLst>
        </pc:spChg>
        <pc:spChg chg="add">
          <ac:chgData name="McLean, Kendra (ASD-N)" userId="5c3c0c8e-ce42-460e-bdac-858ce379996a" providerId="ADAL" clId="{656EE181-6014-4244-81C8-67685888EA7C}" dt="2022-12-03T19:31:51.337" v="191" actId="26606"/>
          <ac:spMkLst>
            <pc:docMk/>
            <pc:sldMk cId="3159288639" sldId="303"/>
            <ac:spMk id="21" creationId="{B091B163-7D61-4891-ABCF-5C13D9C418D0}"/>
          </ac:spMkLst>
        </pc:spChg>
        <pc:graphicFrameChg chg="del mod modGraphic">
          <ac:chgData name="McLean, Kendra (ASD-N)" userId="5c3c0c8e-ce42-460e-bdac-858ce379996a" providerId="ADAL" clId="{656EE181-6014-4244-81C8-67685888EA7C}" dt="2022-12-03T19:32:19.580" v="196" actId="478"/>
          <ac:graphicFrameMkLst>
            <pc:docMk/>
            <pc:sldMk cId="3159288639" sldId="303"/>
            <ac:graphicFrameMk id="14" creationId="{CEC6DA80-0404-4CED-A682-9D41A16B341E}"/>
          </ac:graphicFrameMkLst>
        </pc:graphicFrameChg>
        <pc:picChg chg="add mod ord">
          <ac:chgData name="McLean, Kendra (ASD-N)" userId="5c3c0c8e-ce42-460e-bdac-858ce379996a" providerId="ADAL" clId="{656EE181-6014-4244-81C8-67685888EA7C}" dt="2022-12-03T19:31:51.337" v="191" actId="26606"/>
          <ac:picMkLst>
            <pc:docMk/>
            <pc:sldMk cId="3159288639" sldId="303"/>
            <ac:picMk id="4" creationId="{96B41FB6-26E7-5685-607F-0A0DC2272818}"/>
          </ac:picMkLst>
        </pc:picChg>
        <pc:picChg chg="add mod">
          <ac:chgData name="McLean, Kendra (ASD-N)" userId="5c3c0c8e-ce42-460e-bdac-858ce379996a" providerId="ADAL" clId="{656EE181-6014-4244-81C8-67685888EA7C}" dt="2022-12-03T19:36:49.857" v="254"/>
          <ac:picMkLst>
            <pc:docMk/>
            <pc:sldMk cId="3159288639" sldId="303"/>
            <ac:picMk id="9" creationId="{74EF7CD7-012E-C8E1-E114-BDF077FA5614}"/>
          </ac:picMkLst>
        </pc:picChg>
        <pc:cxnChg chg="add">
          <ac:chgData name="McLean, Kendra (ASD-N)" userId="5c3c0c8e-ce42-460e-bdac-858ce379996a" providerId="ADAL" clId="{656EE181-6014-4244-81C8-67685888EA7C}" dt="2022-12-03T19:31:51.337" v="191" actId="26606"/>
          <ac:cxnSpMkLst>
            <pc:docMk/>
            <pc:sldMk cId="3159288639" sldId="303"/>
            <ac:cxnSpMk id="23" creationId="{C49DA8F6-BCC1-4447-B54C-57856834B94B}"/>
          </ac:cxnSpMkLst>
        </pc:cxnChg>
      </pc:sldChg>
      <pc:sldChg chg="del">
        <pc:chgData name="McLean, Kendra (ASD-N)" userId="5c3c0c8e-ce42-460e-bdac-858ce379996a" providerId="ADAL" clId="{656EE181-6014-4244-81C8-67685888EA7C}" dt="2022-12-03T19:37:43.643" v="257" actId="47"/>
        <pc:sldMkLst>
          <pc:docMk/>
          <pc:sldMk cId="3124766000" sldId="304"/>
        </pc:sldMkLst>
      </pc:sldChg>
      <pc:sldChg chg="del">
        <pc:chgData name="McLean, Kendra (ASD-N)" userId="5c3c0c8e-ce42-460e-bdac-858ce379996a" providerId="ADAL" clId="{656EE181-6014-4244-81C8-67685888EA7C}" dt="2022-12-03T19:37:46.842" v="258" actId="47"/>
        <pc:sldMkLst>
          <pc:docMk/>
          <pc:sldMk cId="1403455250" sldId="305"/>
        </pc:sldMkLst>
      </pc:sldChg>
      <pc:sldChg chg="addSp delSp modSp mod">
        <pc:chgData name="McLean, Kendra (ASD-N)" userId="5c3c0c8e-ce42-460e-bdac-858ce379996a" providerId="ADAL" clId="{656EE181-6014-4244-81C8-67685888EA7C}" dt="2022-12-03T19:13:11.110" v="7" actId="1076"/>
        <pc:sldMkLst>
          <pc:docMk/>
          <pc:sldMk cId="1613598062" sldId="307"/>
        </pc:sldMkLst>
        <pc:spChg chg="mod">
          <ac:chgData name="McLean, Kendra (ASD-N)" userId="5c3c0c8e-ce42-460e-bdac-858ce379996a" providerId="ADAL" clId="{656EE181-6014-4244-81C8-67685888EA7C}" dt="2022-12-03T19:12:51.405" v="6" actId="1076"/>
          <ac:spMkLst>
            <pc:docMk/>
            <pc:sldMk cId="1613598062" sldId="307"/>
            <ac:spMk id="4" creationId="{65DE74E9-AA78-46C1-845A-0B72FA8AF35E}"/>
          </ac:spMkLst>
        </pc:spChg>
        <pc:picChg chg="del">
          <ac:chgData name="McLean, Kendra (ASD-N)" userId="5c3c0c8e-ce42-460e-bdac-858ce379996a" providerId="ADAL" clId="{656EE181-6014-4244-81C8-67685888EA7C}" dt="2022-12-03T19:11:10.694" v="0" actId="478"/>
          <ac:picMkLst>
            <pc:docMk/>
            <pc:sldMk cId="1613598062" sldId="307"/>
            <ac:picMk id="11" creationId="{FDE8C205-B46A-72DA-8AC6-898977934304}"/>
          </ac:picMkLst>
        </pc:picChg>
        <pc:picChg chg="add mod">
          <ac:chgData name="McLean, Kendra (ASD-N)" userId="5c3c0c8e-ce42-460e-bdac-858ce379996a" providerId="ADAL" clId="{656EE181-6014-4244-81C8-67685888EA7C}" dt="2022-12-03T19:13:11.110" v="7" actId="1076"/>
          <ac:picMkLst>
            <pc:docMk/>
            <pc:sldMk cId="1613598062" sldId="307"/>
            <ac:picMk id="1032" creationId="{734A4618-5B36-5C3A-A6C9-958D9D71D08D}"/>
          </ac:picMkLst>
        </pc:picChg>
      </pc:sldChg>
      <pc:sldChg chg="addSp delSp modSp mod setBg modClrScheme chgLayout">
        <pc:chgData name="McLean, Kendra (ASD-N)" userId="5c3c0c8e-ce42-460e-bdac-858ce379996a" providerId="ADAL" clId="{656EE181-6014-4244-81C8-67685888EA7C}" dt="2022-12-03T19:45:59.279" v="278" actId="207"/>
        <pc:sldMkLst>
          <pc:docMk/>
          <pc:sldMk cId="2227882511" sldId="309"/>
        </pc:sldMkLst>
        <pc:spChg chg="add del mod ord">
          <ac:chgData name="McLean, Kendra (ASD-N)" userId="5c3c0c8e-ce42-460e-bdac-858ce379996a" providerId="ADAL" clId="{656EE181-6014-4244-81C8-67685888EA7C}" dt="2022-12-03T19:15:22.873" v="53" actId="26606"/>
          <ac:spMkLst>
            <pc:docMk/>
            <pc:sldMk cId="2227882511" sldId="309"/>
            <ac:spMk id="2" creationId="{C5F2FB0B-15EC-453B-BC9B-69AD35DDCEA3}"/>
          </ac:spMkLst>
        </pc:spChg>
        <pc:spChg chg="del mod ord">
          <ac:chgData name="McLean, Kendra (ASD-N)" userId="5c3c0c8e-ce42-460e-bdac-858ce379996a" providerId="ADAL" clId="{656EE181-6014-4244-81C8-67685888EA7C}" dt="2022-12-03T19:14:30.974" v="49" actId="22"/>
          <ac:spMkLst>
            <pc:docMk/>
            <pc:sldMk cId="2227882511" sldId="309"/>
            <ac:spMk id="3" creationId="{05408798-0DB3-46BF-880E-7BB904D700F6}"/>
          </ac:spMkLst>
        </pc:spChg>
        <pc:spChg chg="add mod">
          <ac:chgData name="McLean, Kendra (ASD-N)" userId="5c3c0c8e-ce42-460e-bdac-858ce379996a" providerId="ADAL" clId="{656EE181-6014-4244-81C8-67685888EA7C}" dt="2022-12-03T19:45:59.279" v="278" actId="207"/>
          <ac:spMkLst>
            <pc:docMk/>
            <pc:sldMk cId="2227882511" sldId="309"/>
            <ac:spMk id="3" creationId="{2E28F29B-D239-CE8E-4BB6-2A2AC200CB08}"/>
          </ac:spMkLst>
        </pc:spChg>
        <pc:spChg chg="add del">
          <ac:chgData name="McLean, Kendra (ASD-N)" userId="5c3c0c8e-ce42-460e-bdac-858ce379996a" providerId="ADAL" clId="{656EE181-6014-4244-81C8-67685888EA7C}" dt="2022-12-03T19:15:22.873" v="53" actId="26606"/>
          <ac:spMkLst>
            <pc:docMk/>
            <pc:sldMk cId="2227882511" sldId="309"/>
            <ac:spMk id="12" creationId="{16B067B1-F4E5-4FDF-813D-C9E872E80075}"/>
          </ac:spMkLst>
        </pc:spChg>
        <pc:picChg chg="add mod ord">
          <ac:chgData name="McLean, Kendra (ASD-N)" userId="5c3c0c8e-ce42-460e-bdac-858ce379996a" providerId="ADAL" clId="{656EE181-6014-4244-81C8-67685888EA7C}" dt="2022-12-03T19:23:15.197" v="75"/>
          <ac:picMkLst>
            <pc:docMk/>
            <pc:sldMk cId="2227882511" sldId="309"/>
            <ac:picMk id="5" creationId="{8195122D-9AA3-0AE1-8E31-0B600F4DCF3D}"/>
          </ac:picMkLst>
        </pc:picChg>
        <pc:picChg chg="add mod">
          <ac:chgData name="McLean, Kendra (ASD-N)" userId="5c3c0c8e-ce42-460e-bdac-858ce379996a" providerId="ADAL" clId="{656EE181-6014-4244-81C8-67685888EA7C}" dt="2022-12-03T19:22:03.447" v="72" actId="1076"/>
          <ac:picMkLst>
            <pc:docMk/>
            <pc:sldMk cId="2227882511" sldId="309"/>
            <ac:picMk id="7" creationId="{478F6D45-62B0-7E93-5184-22821ADA0329}"/>
          </ac:picMkLst>
        </pc:picChg>
        <pc:picChg chg="add mod">
          <ac:chgData name="McLean, Kendra (ASD-N)" userId="5c3c0c8e-ce42-460e-bdac-858ce379996a" providerId="ADAL" clId="{656EE181-6014-4244-81C8-67685888EA7C}" dt="2022-12-03T19:22:08.958" v="74" actId="1076"/>
          <ac:picMkLst>
            <pc:docMk/>
            <pc:sldMk cId="2227882511" sldId="309"/>
            <ac:picMk id="3074" creationId="{1A5DF028-B9FD-5502-D92E-A6DD2885BA43}"/>
          </ac:picMkLst>
        </pc:picChg>
        <pc:cxnChg chg="add del">
          <ac:chgData name="McLean, Kendra (ASD-N)" userId="5c3c0c8e-ce42-460e-bdac-858ce379996a" providerId="ADAL" clId="{656EE181-6014-4244-81C8-67685888EA7C}" dt="2022-12-03T19:15:22.873" v="53" actId="26606"/>
          <ac:cxnSpMkLst>
            <pc:docMk/>
            <pc:sldMk cId="2227882511" sldId="309"/>
            <ac:cxnSpMk id="10" creationId="{353C1207-D1C8-49E3-8837-E2B89D366FAE}"/>
          </ac:cxnSpMkLst>
        </pc:cxnChg>
      </pc:sldChg>
      <pc:sldChg chg="addSp delSp modSp new mod">
        <pc:chgData name="McLean, Kendra (ASD-N)" userId="5c3c0c8e-ce42-460e-bdac-858ce379996a" providerId="ADAL" clId="{656EE181-6014-4244-81C8-67685888EA7C}" dt="2022-12-05T02:12:33.758" v="552" actId="20577"/>
        <pc:sldMkLst>
          <pc:docMk/>
          <pc:sldMk cId="1233869982" sldId="310"/>
        </pc:sldMkLst>
        <pc:spChg chg="mod">
          <ac:chgData name="McLean, Kendra (ASD-N)" userId="5c3c0c8e-ce42-460e-bdac-858ce379996a" providerId="ADAL" clId="{656EE181-6014-4244-81C8-67685888EA7C}" dt="2022-12-05T02:09:25.937" v="349" actId="20577"/>
          <ac:spMkLst>
            <pc:docMk/>
            <pc:sldMk cId="1233869982" sldId="310"/>
            <ac:spMk id="2" creationId="{4CC6841B-873C-55C0-52F3-8FA5E8C69982}"/>
          </ac:spMkLst>
        </pc:spChg>
        <pc:spChg chg="mod">
          <ac:chgData name="McLean, Kendra (ASD-N)" userId="5c3c0c8e-ce42-460e-bdac-858ce379996a" providerId="ADAL" clId="{656EE181-6014-4244-81C8-67685888EA7C}" dt="2022-12-05T02:12:33.758" v="552" actId="20577"/>
          <ac:spMkLst>
            <pc:docMk/>
            <pc:sldMk cId="1233869982" sldId="310"/>
            <ac:spMk id="3" creationId="{407C82AB-3889-0949-6C36-28767F33A12F}"/>
          </ac:spMkLst>
        </pc:spChg>
        <pc:spChg chg="del mod">
          <ac:chgData name="McLean, Kendra (ASD-N)" userId="5c3c0c8e-ce42-460e-bdac-858ce379996a" providerId="ADAL" clId="{656EE181-6014-4244-81C8-67685888EA7C}" dt="2022-12-05T02:12:18.570" v="542" actId="478"/>
          <ac:spMkLst>
            <pc:docMk/>
            <pc:sldMk cId="1233869982" sldId="310"/>
            <ac:spMk id="5" creationId="{0F9E2AFC-3FE6-2E47-305C-674ABF2FA093}"/>
          </ac:spMkLst>
        </pc:spChg>
        <pc:spChg chg="add">
          <ac:chgData name="McLean, Kendra (ASD-N)" userId="5c3c0c8e-ce42-460e-bdac-858ce379996a" providerId="ADAL" clId="{656EE181-6014-4244-81C8-67685888EA7C}" dt="2022-12-05T02:11:21.506" v="525"/>
          <ac:spMkLst>
            <pc:docMk/>
            <pc:sldMk cId="1233869982" sldId="310"/>
            <ac:spMk id="7" creationId="{7FC8549C-9FB4-7FC2-E969-DB36FFA98FBB}"/>
          </ac:spMkLst>
        </pc:spChg>
        <pc:spChg chg="add del mod">
          <ac:chgData name="McLean, Kendra (ASD-N)" userId="5c3c0c8e-ce42-460e-bdac-858ce379996a" providerId="ADAL" clId="{656EE181-6014-4244-81C8-67685888EA7C}" dt="2022-12-05T02:11:29.288" v="527"/>
          <ac:spMkLst>
            <pc:docMk/>
            <pc:sldMk cId="1233869982" sldId="310"/>
            <ac:spMk id="8" creationId="{4ECC2567-9C49-A211-9B8A-5F980F1DE92B}"/>
          </ac:spMkLst>
        </pc:spChg>
        <pc:picChg chg="add mod">
          <ac:chgData name="McLean, Kendra (ASD-N)" userId="5c3c0c8e-ce42-460e-bdac-858ce379996a" providerId="ADAL" clId="{656EE181-6014-4244-81C8-67685888EA7C}" dt="2022-12-05T02:12:04.882" v="540" actId="1076"/>
          <ac:picMkLst>
            <pc:docMk/>
            <pc:sldMk cId="1233869982" sldId="310"/>
            <ac:picMk id="9" creationId="{E96FD1EB-F72B-D809-CF1A-9BD4645BC1B2}"/>
          </ac:picMkLst>
        </pc:picChg>
      </pc:sldChg>
      <pc:sldChg chg="del">
        <pc:chgData name="McLean, Kendra (ASD-N)" userId="5c3c0c8e-ce42-460e-bdac-858ce379996a" providerId="ADAL" clId="{656EE181-6014-4244-81C8-67685888EA7C}" dt="2022-12-05T02:04:23.221" v="279" actId="47"/>
        <pc:sldMkLst>
          <pc:docMk/>
          <pc:sldMk cId="3561473475" sldId="310"/>
        </pc:sldMkLst>
      </pc:sldChg>
      <pc:sldChg chg="del">
        <pc:chgData name="McLean, Kendra (ASD-N)" userId="5c3c0c8e-ce42-460e-bdac-858ce379996a" providerId="ADAL" clId="{656EE181-6014-4244-81C8-67685888EA7C}" dt="2022-12-03T19:37:50.995" v="259" actId="47"/>
        <pc:sldMkLst>
          <pc:docMk/>
          <pc:sldMk cId="3584772686" sldId="311"/>
        </pc:sldMkLst>
      </pc:sldChg>
      <pc:sldChg chg="del">
        <pc:chgData name="McLean, Kendra (ASD-N)" userId="5c3c0c8e-ce42-460e-bdac-858ce379996a" providerId="ADAL" clId="{656EE181-6014-4244-81C8-67685888EA7C}" dt="2022-12-03T19:37:53.129" v="260" actId="47"/>
        <pc:sldMkLst>
          <pc:docMk/>
          <pc:sldMk cId="927313156" sldId="312"/>
        </pc:sldMkLst>
      </pc:sldChg>
      <pc:sldChg chg="del">
        <pc:chgData name="McLean, Kendra (ASD-N)" userId="5c3c0c8e-ce42-460e-bdac-858ce379996a" providerId="ADAL" clId="{656EE181-6014-4244-81C8-67685888EA7C}" dt="2022-12-05T02:04:25.218" v="280" actId="47"/>
        <pc:sldMkLst>
          <pc:docMk/>
          <pc:sldMk cId="2270028676" sldId="3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i39J7yQQ-M" TargetMode="External"/><Relationship Id="rId2" Type="http://schemas.openxmlformats.org/officeDocument/2006/relationships/hyperlink" Target="https://www.eesi.org/topics/energy-efficiency/descriptio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URmOQMfG3DI" TargetMode="External"/><Relationship Id="rId5" Type="http://schemas.openxmlformats.org/officeDocument/2006/relationships/hyperlink" Target="https://www2.gnb.ca/content/dam/gnb/Departments/en/pdf/smr-feasibility-report-exec-summary.pdf" TargetMode="External"/><Relationship Id="rId4" Type="http://schemas.openxmlformats.org/officeDocument/2006/relationships/hyperlink" Target="https://www2.gnb.ca/content/gnb/en/departments/erd/energy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oltexenergy.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s://www.trccompanies.com/insights/a-conversation-about-clean-energ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th.com/image/10-worst-fire-disasters-in-us-history-miramichi-fir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meninrenewableenergy.ca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a.indeed.com/Drone-Operator-jobs?vjk=0e221bf3c5266f00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n.com/en-ca/news/video/saint-john-energy-installs-wires-across-river-as-part-of-burchill-wind-farm/vi-AA147HPz?category=foryou" TargetMode="External"/><Relationship Id="rId2" Type="http://schemas.openxmlformats.org/officeDocument/2006/relationships/hyperlink" Target="https://www.cbc.ca/player/play/2111526467543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Energy Career Fair Preview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MAA Middle School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32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34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8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NB Power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946" y="3876255"/>
            <a:ext cx="4412417" cy="1031537"/>
          </a:xfrm>
        </p:spPr>
        <p:txBody>
          <a:bodyPr vert="horz" lIns="91440" tIns="45720" rIns="91440" bIns="4572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There will be two representatives from NB Power</a:t>
            </a:r>
          </a:p>
          <a:p>
            <a:pPr algn="r">
              <a:lnSpc>
                <a:spcPct val="90000"/>
              </a:lnSpc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One rep will represent 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2"/>
              </a:rPr>
              <a:t>Efficiency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(click on link to see definition)</a:t>
            </a:r>
          </a:p>
          <a:p>
            <a:pPr algn="r">
              <a:lnSpc>
                <a:spcPct val="90000"/>
              </a:lnSpc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second rep will represent 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3"/>
              </a:rPr>
              <a:t>engineering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224937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24937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4" name="Straight Connector 3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AutoShape 4" descr="eco light  bulb">
            <a:extLst>
              <a:ext uri="{FF2B5EF4-FFF2-40B4-BE49-F238E27FC236}">
                <a16:creationId xmlns:a16="http://schemas.microsoft.com/office/drawing/2014/main" id="{F96E526F-D020-5BE2-8440-D7870E8D4B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eco light  bulb">
            <a:extLst>
              <a:ext uri="{FF2B5EF4-FFF2-40B4-BE49-F238E27FC236}">
                <a16:creationId xmlns:a16="http://schemas.microsoft.com/office/drawing/2014/main" id="{73F8A5C6-F284-01B3-1BFB-520951CAE1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734A4618-5B36-5C3A-A6C9-958D9D71D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362" y="1011858"/>
            <a:ext cx="6655295" cy="513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7062" y="299508"/>
            <a:ext cx="5047393" cy="17162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1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Department of Natural Resources and Development 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282834-9379-22C4-4567-D03B6D28C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73"/>
          <a:stretch/>
        </p:blipFill>
        <p:spPr>
          <a:xfrm>
            <a:off x="279143" y="299508"/>
            <a:ext cx="5221625" cy="3010397"/>
          </a:xfrm>
          <a:prstGeom prst="rect">
            <a:avLst/>
          </a:prstGeom>
        </p:spPr>
      </p:pic>
      <p:pic>
        <p:nvPicPr>
          <p:cNvPr id="2050" name="Picture 2" descr="What are natural resources? What materials and substances are natural  resources?">
            <a:extLst>
              <a:ext uri="{FF2B5EF4-FFF2-40B4-BE49-F238E27FC236}">
                <a16:creationId xmlns:a16="http://schemas.microsoft.com/office/drawing/2014/main" id="{46DE6037-5F9D-0D37-53DE-086D50C96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0"/>
          <a:stretch/>
        </p:blipFill>
        <p:spPr bwMode="auto">
          <a:xfrm>
            <a:off x="279143" y="3548095"/>
            <a:ext cx="5221625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hlinkClick r:id="rId4"/>
              </a:rPr>
              <a:t>Natural Resources and Energy Development</a:t>
            </a:r>
            <a:endParaRPr lang="en-US" sz="1800" dirty="0"/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Job Statistics due to small modular reactor: </a:t>
            </a:r>
            <a:r>
              <a:rPr lang="en-US" sz="1800" dirty="0">
                <a:hlinkClick r:id="rId5"/>
              </a:rPr>
              <a:t>page 5</a:t>
            </a:r>
            <a:endParaRPr lang="en-US" sz="1800" dirty="0"/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hlinkClick r:id="rId6"/>
              </a:rPr>
              <a:t>https://youtu.be/URmOQMfG3DI</a:t>
            </a:r>
            <a:r>
              <a:rPr lang="en-US" sz="1800" dirty="0"/>
              <a:t> (What is a small modular reactor? – video)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What are natural resources?  See picture to the left.  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2115" y="1591485"/>
            <a:ext cx="35480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200" b="1" i="0" kern="1200" cap="all" spc="100" baseline="0"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8195122D-9AA3-0AE1-8E31-0B600F4DC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9466" y="365125"/>
            <a:ext cx="3627817" cy="2464055"/>
          </a:xfr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478F6D45-62B0-7E93-5184-22821ADA03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033" y="649420"/>
            <a:ext cx="6470903" cy="1410943"/>
          </a:xfrm>
          <a:prstGeom prst="rect">
            <a:avLst/>
          </a:prstGeom>
        </p:spPr>
      </p:pic>
      <p:pic>
        <p:nvPicPr>
          <p:cNvPr id="3074" name="Picture 2" descr="What is Clean Energy | North Carolina Sustainable Energy Association">
            <a:extLst>
              <a:ext uri="{FF2B5EF4-FFF2-40B4-BE49-F238E27FC236}">
                <a16:creationId xmlns:a16="http://schemas.microsoft.com/office/drawing/2014/main" id="{1A5DF028-B9FD-5502-D92E-A6DD2885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761" y="3066130"/>
            <a:ext cx="8091257" cy="346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28F29B-D239-CE8E-4BB6-2A2AC200CB08}"/>
              </a:ext>
            </a:extLst>
          </p:cNvPr>
          <p:cNvSpPr txBox="1"/>
          <p:nvPr/>
        </p:nvSpPr>
        <p:spPr>
          <a:xfrm>
            <a:off x="1033670" y="1046922"/>
            <a:ext cx="266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Erin Polka</a:t>
            </a:r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485278-3D07-466F-8351-667A2EBE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106" y="182491"/>
            <a:ext cx="6361959" cy="1820067"/>
          </a:xfrm>
        </p:spPr>
        <p:txBody>
          <a:bodyPr anchor="b">
            <a:normAutofit fontScale="90000"/>
          </a:bodyPr>
          <a:lstStyle/>
          <a:p>
            <a:r>
              <a:rPr lang="en-US" sz="4600" dirty="0"/>
              <a:t>Miramichi Fire Department – Forests As a Natural Resource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41FB6-26E7-5685-607F-0A0DC2272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3" y="683503"/>
            <a:ext cx="5221625" cy="549099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5FF1C-3CBD-419A-9DE4-7A8AA637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en-US" b="1" cap="all" spc="100" dirty="0">
                <a:solidFill>
                  <a:schemeClr val="accent2"/>
                </a:solidFill>
              </a:rPr>
              <a:t>https://www.earth.com/image/10-worst-fire-disasters-in-us-history-miramichi-fire/</a:t>
            </a:r>
            <a:fld id="{D8DA9DAA-006C-4F4B-980E-E3DF019B24E2}" type="slidenum">
              <a:rPr lang="en-US" b="1" cap="all" spc="100" smtClean="0">
                <a:solidFill>
                  <a:schemeClr val="accent2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b="1" cap="all" spc="100" dirty="0">
              <a:solidFill>
                <a:schemeClr val="accent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74EF7CD7-012E-C8E1-E114-BDF077FA5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041" y="2185048"/>
            <a:ext cx="5818039" cy="349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8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3" y="343252"/>
            <a:ext cx="11356838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000" b="1" i="0" kern="1200" cap="all" baseline="0" dirty="0">
                <a:latin typeface="+mj-lt"/>
                <a:ea typeface="+mj-ea"/>
                <a:cs typeface="+mj-cs"/>
              </a:rPr>
              <a:t>WOMEN IN RENEWABLE ENERGY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CDE54D-4BD2-4764-A36A-8487DB61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24937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9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1FE689E-7CA2-E153-2701-0D90823FF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6271" y="1444754"/>
            <a:ext cx="6841921" cy="3626217"/>
          </a:xfrm>
          <a:prstGeom prst="rect">
            <a:avLst/>
          </a:prstGeom>
        </p:spPr>
      </p:pic>
      <p:sp>
        <p:nvSpPr>
          <p:cNvPr id="23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B38EC7-EB33-AFC1-09C0-C242568EE621}"/>
              </a:ext>
            </a:extLst>
          </p:cNvPr>
          <p:cNvSpPr txBox="1"/>
          <p:nvPr/>
        </p:nvSpPr>
        <p:spPr>
          <a:xfrm>
            <a:off x="3556437" y="5273781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https://</a:t>
            </a:r>
            <a:r>
              <a:rPr lang="en-US" dirty="0">
                <a:hlinkClick r:id="rId3"/>
              </a:rPr>
              <a:t>womeninrenewableenergy</a:t>
            </a:r>
            <a:r>
              <a:rPr lang="en-US" dirty="0"/>
              <a:t>.ca/</a:t>
            </a:r>
          </a:p>
        </p:txBody>
      </p:sp>
    </p:spTree>
    <p:extLst>
      <p:ext uri="{BB962C8B-B14F-4D97-AF65-F5344CB8AC3E}">
        <p14:creationId xmlns:p14="http://schemas.microsoft.com/office/powerpoint/2010/main" val="27782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841B-873C-55C0-52F3-8FA5E8C6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Drone Operator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C82AB-3889-0949-6C36-28767F33A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Jody Coakley is a drone operator/pilot who will be attending our career fair.  </a:t>
            </a:r>
          </a:p>
          <a:p>
            <a:r>
              <a:rPr lang="en-US" dirty="0"/>
              <a:t>Link to drone operator jobs:  </a:t>
            </a:r>
            <a:r>
              <a:rPr lang="en-US" dirty="0">
                <a:hlinkClick r:id="rId2"/>
              </a:rPr>
              <a:t>https://ca.indeed.com/Drone-Operator-jobs?vjk=0e221bf3c5266f00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A6C7E-2C61-E3AC-C624-85BD7351F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0E117-6CB3-2638-C011-10DD5F78D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AutoShape 2" descr="drone camera">
            <a:extLst>
              <a:ext uri="{FF2B5EF4-FFF2-40B4-BE49-F238E27FC236}">
                <a16:creationId xmlns:a16="http://schemas.microsoft.com/office/drawing/2014/main" id="{7FC8549C-9FB4-7FC2-E969-DB36FFA98F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6FD1EB-F72B-D809-CF1A-9BD4645BC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443" y="4236910"/>
            <a:ext cx="8895282" cy="225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6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hlinkClick r:id="rId2"/>
              </a:rPr>
              <a:t>Saint John Energy Fun Fact</a:t>
            </a:r>
            <a:endParaRPr lang="en-US" sz="54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C290B8-BF94-4636-BFAB-9FD67F4A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b="1" cap="all" spc="100" smtClean="0">
                <a:solidFill>
                  <a:schemeClr val="accent2"/>
                </a:solidFill>
              </a:rPr>
              <a:t>8</a:t>
            </a:fld>
            <a:endParaRPr lang="en-US" b="1" cap="all" spc="1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5C29521C-DA95-528B-92CC-A4BEDF58A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617" y="1730374"/>
            <a:ext cx="8472766" cy="48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1444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{CCA3727F-5781-4210-B320-2A5ACD029012}tf89338750_win32</Template>
  <TotalTime>57</TotalTime>
  <Words>173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Univers</vt:lpstr>
      <vt:lpstr>GradientUnivers</vt:lpstr>
      <vt:lpstr>Energy Career Fair Preview</vt:lpstr>
      <vt:lpstr>NB Power </vt:lpstr>
      <vt:lpstr>     Department of Natural Resources and Development </vt:lpstr>
      <vt:lpstr>PowerPoint Presentation</vt:lpstr>
      <vt:lpstr>Miramichi Fire Department – Forests As a Natural Resource</vt:lpstr>
      <vt:lpstr>WOMEN IN RENEWABLE ENERGY</vt:lpstr>
      <vt:lpstr>Drone Operator </vt:lpstr>
      <vt:lpstr>Saint John Energy Fun Fact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Career Fair Preview</dc:title>
  <dc:creator>McLean, Kendra (ASD-N)</dc:creator>
  <cp:lastModifiedBy>McLean, Kendra (ASD-N)</cp:lastModifiedBy>
  <cp:revision>1</cp:revision>
  <dcterms:created xsi:type="dcterms:W3CDTF">2022-12-03T18:51:29Z</dcterms:created>
  <dcterms:modified xsi:type="dcterms:W3CDTF">2022-12-05T02:14:12Z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