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2022-01-11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0771A3E1-59AF-4D89-8420-B18EEA94A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80" y="-152400"/>
            <a:ext cx="5029198" cy="64008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FEA1902-E4B1-47FD-A4DD-63B3CEA75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"/>
    </mc:Choice>
    <mc:Fallback xmlns="">
      <p:transition spd="slow" advTm="1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5D2C037-5661-4CEF-859C-189757614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"/>
    </mc:Choice>
    <mc:Fallback xmlns="">
      <p:transition spd="slow" advTm="2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0E251080-8849-4245-955E-5CDBB88CB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899B224-2BE5-47F9-8229-C6C94D389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6FB683-8BA2-4307-99E1-37F7D8EBA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" y="-36368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1EDF633-DBE6-4403-8D31-92066425D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"/>
    </mc:Choice>
    <mc:Fallback xmlns="">
      <p:transition spd="slow" advTm="3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generated with high confidence">
            <a:extLst>
              <a:ext uri="{FF2B5EF4-FFF2-40B4-BE49-F238E27FC236}">
                <a16:creationId xmlns:a16="http://schemas.microsoft.com/office/drawing/2014/main" id="{A74DE552-CBCB-478A-BCF4-6609F005A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5D96C79-D785-41E4-B04B-827B03171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0"/>
    </mc:Choice>
    <mc:Fallback xmlns="">
      <p:transition spd="slow" advTm="3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D36F5-E576-419A-BD92-E46C2B9AB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284301-60B2-49DB-9F1B-8879DA3CC3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6"/>
    </mc:Choice>
    <mc:Fallback xmlns="">
      <p:transition spd="slow" advTm="3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0F2387-2BC6-46FC-8CB4-43112F887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1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F22872E-BE48-4FDB-B0EA-E68CF8512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2"/>
    </mc:Choice>
    <mc:Fallback xmlns="">
      <p:transition spd="slow" advTm="3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flower&#10;&#10;Description generated with high confidence">
            <a:extLst>
              <a:ext uri="{FF2B5EF4-FFF2-40B4-BE49-F238E27FC236}">
                <a16:creationId xmlns:a16="http://schemas.microsoft.com/office/drawing/2014/main" id="{74F0D42F-F882-41B9-9420-CCCFDBC64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615DC4-110D-4872-BE2A-87DB2D05C2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6"/>
    </mc:Choice>
    <mc:Fallback xmlns="">
      <p:transition spd="slow" advTm="3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iano&#10;&#10;Description generated with very high confidence">
            <a:extLst>
              <a:ext uri="{FF2B5EF4-FFF2-40B4-BE49-F238E27FC236}">
                <a16:creationId xmlns:a16="http://schemas.microsoft.com/office/drawing/2014/main" id="{136EE1C2-2D9E-40EE-8EA8-F367317D1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4D2F2BE-EE80-4961-AE85-23EF98820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"/>
    </mc:Choice>
    <mc:Fallback xmlns="">
      <p:transition spd="slow" advTm="3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electronics&#10;&#10;Description generated with high confidence">
            <a:extLst>
              <a:ext uri="{FF2B5EF4-FFF2-40B4-BE49-F238E27FC236}">
                <a16:creationId xmlns:a16="http://schemas.microsoft.com/office/drawing/2014/main" id="{21EC681E-9AB0-4680-AE4A-C0DAB569A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1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3C2DCE2-884B-4808-9BD4-4466C32EB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9"/>
    </mc:Choice>
    <mc:Fallback xmlns="">
      <p:transition spd="slow" advTm="3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0E0CBF50F3B40B9954839FF1F6110" ma:contentTypeVersion="13" ma:contentTypeDescription="Create a new document." ma:contentTypeScope="" ma:versionID="244565e9b1138ce40427cf27322ad81f">
  <xsd:schema xmlns:xsd="http://www.w3.org/2001/XMLSchema" xmlns:xs="http://www.w3.org/2001/XMLSchema" xmlns:p="http://schemas.microsoft.com/office/2006/metadata/properties" xmlns:ns2="2bd2af93-a3d6-41e0-a486-9a055dcbaa17" xmlns:ns3="2e5d04df-0979-407c-8dbc-74d5adb1eb4d" targetNamespace="http://schemas.microsoft.com/office/2006/metadata/properties" ma:root="true" ma:fieldsID="458e89fbf38762399312858f69502f48" ns2:_="" ns3:_="">
    <xsd:import namespace="2bd2af93-a3d6-41e0-a486-9a055dcbaa17"/>
    <xsd:import namespace="2e5d04df-0979-407c-8dbc-74d5adb1eb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imprime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2af93-a3d6-41e0-a486-9a055dcba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imprimer" ma:index="17" nillable="true" ma:displayName="a imprimer" ma:default="1" ma:format="Dropdown" ma:internalName="aimprimer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d04df-0979-407c-8dbc-74d5adb1e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imprimer xmlns="2bd2af93-a3d6-41e0-a486-9a055dcbaa17">true</aimprimer>
  </documentManagement>
</p:properties>
</file>

<file path=customXml/itemProps1.xml><?xml version="1.0" encoding="utf-8"?>
<ds:datastoreItem xmlns:ds="http://schemas.openxmlformats.org/officeDocument/2006/customXml" ds:itemID="{171B0245-4ED7-47E9-A035-C0C5F2C4D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d2af93-a3d6-41e0-a486-9a055dcbaa17"/>
    <ds:schemaRef ds:uri="2e5d04df-0979-407c-8dbc-74d5adb1e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64FF8-68DD-4AB2-9800-19A255C3F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C70589-06A7-420F-9075-68AAC72C8990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2e5d04df-0979-407c-8dbc-74d5adb1eb4d"/>
    <ds:schemaRef ds:uri="2bd2af93-a3d6-41e0-a486-9a055dcbaa1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Office PowerPoint</Application>
  <PresentationFormat>Custom</PresentationFormat>
  <Paragraphs>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Girouard, Monique (ASD-N)</cp:lastModifiedBy>
  <cp:revision>11</cp:revision>
  <dcterms:created xsi:type="dcterms:W3CDTF">2019-11-25T19:04:58Z</dcterms:created>
  <dcterms:modified xsi:type="dcterms:W3CDTF">2022-01-11T15:11:23Z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0x0101006ED0E0CBF50F3B40B9954839FF1F6110</vt:lpwstr>
  </property>
</Properties>
</file>