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46A5E-3149-47DB-AC63-7C61D018428E}" v="1" dt="2020-07-15T22:49:27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son, Linda (ASD-N)" userId="S::linda.dickson@nbed.nb.ca::ecad0468-ee19-4942-9789-fa7ff5c975b7" providerId="AD" clId="Web-{0CE46A5E-3149-47DB-AC63-7C61D018428E}"/>
    <pc:docChg chg="modSld">
      <pc:chgData name="Dickson, Linda (ASD-N)" userId="S::linda.dickson@nbed.nb.ca::ecad0468-ee19-4942-9789-fa7ff5c975b7" providerId="AD" clId="Web-{0CE46A5E-3149-47DB-AC63-7C61D018428E}" dt="2020-07-15T22:49:27.894" v="0" actId="1076"/>
      <pc:docMkLst>
        <pc:docMk/>
      </pc:docMkLst>
      <pc:sldChg chg="modSp">
        <pc:chgData name="Dickson, Linda (ASD-N)" userId="S::linda.dickson@nbed.nb.ca::ecad0468-ee19-4942-9789-fa7ff5c975b7" providerId="AD" clId="Web-{0CE46A5E-3149-47DB-AC63-7C61D018428E}" dt="2020-07-15T22:49:27.894" v="0" actId="1076"/>
        <pc:sldMkLst>
          <pc:docMk/>
          <pc:sldMk cId="429361033" sldId="256"/>
        </pc:sldMkLst>
        <pc:picChg chg="mod">
          <ac:chgData name="Dickson, Linda (ASD-N)" userId="S::linda.dickson@nbed.nb.ca::ecad0468-ee19-4942-9789-fa7ff5c975b7" providerId="AD" clId="Web-{0CE46A5E-3149-47DB-AC63-7C61D018428E}" dt="2020-07-15T22:49:27.894" v="0" actId="1076"/>
          <ac:picMkLst>
            <pc:docMk/>
            <pc:sldMk cId="429361033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4EC2787-A6BB-4A77-A10A-F7213B867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5456" y="5877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"/>
            <a:ext cx="502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0B27C-97FF-4E3F-88E1-796098D89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73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71A1E-E7DF-405B-A809-34D5EC40E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878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B5689-C362-4EA9-8E36-3A1A8BB28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79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11945-8421-4562-89EC-151BF3353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0186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766A4-C2CE-4CCA-B21F-EBE555714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9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52E80-1961-4083-B29A-3E9187B87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DACEE-D4D5-4A07-82DC-2DBEF69C2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16B5D-0C97-43EC-90EA-27A3EF3CF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imprimer xmlns="2bd2af93-a3d6-41e0-a486-9a055dcbaa17">true</aimprim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0E0CBF50F3B40B9954839FF1F6110" ma:contentTypeVersion="13" ma:contentTypeDescription="Create a new document." ma:contentTypeScope="" ma:versionID="244565e9b1138ce40427cf27322ad81f">
  <xsd:schema xmlns:xsd="http://www.w3.org/2001/XMLSchema" xmlns:xs="http://www.w3.org/2001/XMLSchema" xmlns:p="http://schemas.microsoft.com/office/2006/metadata/properties" xmlns:ns2="2bd2af93-a3d6-41e0-a486-9a055dcbaa17" xmlns:ns3="2e5d04df-0979-407c-8dbc-74d5adb1eb4d" targetNamespace="http://schemas.microsoft.com/office/2006/metadata/properties" ma:root="true" ma:fieldsID="458e89fbf38762399312858f69502f48" ns2:_="" ns3:_="">
    <xsd:import namespace="2bd2af93-a3d6-41e0-a486-9a055dcbaa17"/>
    <xsd:import namespace="2e5d04df-0979-407c-8dbc-74d5adb1eb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imprime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2af93-a3d6-41e0-a486-9a055dcba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imprimer" ma:index="17" nillable="true" ma:displayName="a imprimer" ma:default="1" ma:format="Dropdown" ma:internalName="aimprimer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d04df-0979-407c-8dbc-74d5adb1e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AFA6C-F2ED-4144-8472-92286F1F4A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D4020-5590-4AC2-9E73-09CFBF0EA90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5d9a5389-8874-45a0-aed6-c5ab75d695b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F3302D-1D8E-4AEF-8703-47A147FB15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Bradford, Derek (EECD/EDPE)</cp:lastModifiedBy>
  <cp:revision>16</cp:revision>
  <dcterms:created xsi:type="dcterms:W3CDTF">2019-11-25T19:04:58Z</dcterms:created>
  <dcterms:modified xsi:type="dcterms:W3CDTF">2020-09-20T22:58:06Z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0x0101006ED0E0CBF50F3B40B9954839FF1F6110</vt:lpwstr>
  </property>
</Properties>
</file>