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62E-FAF4-44BC-88B5-85A7CBFB6D30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42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301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209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4275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507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2692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374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43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0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2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49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4.m4a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4.m4a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6.m4a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6.m4a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8.m4a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8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5484-7676-45FF-97D1-8FDDC9CEE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22364"/>
            <a:ext cx="12192000" cy="1447416"/>
          </a:xfrm>
        </p:spPr>
        <p:txBody>
          <a:bodyPr>
            <a:normAutofit/>
          </a:bodyPr>
          <a:lstStyle/>
          <a:p>
            <a:r>
              <a:rPr lang="en-US" sz="5400" b="1" dirty="0"/>
              <a:t> Les mots de la semaine #1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6B61A-B0F7-4E5A-B2CD-341688FF0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785" y="2861059"/>
            <a:ext cx="11349525" cy="16557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Listen to the words and it will help you write </a:t>
            </a:r>
          </a:p>
          <a:p>
            <a:pPr algn="l"/>
            <a:r>
              <a:rPr lang="en-US" sz="2800" b="1" dirty="0"/>
              <a:t>your sentences on the worksheet.</a:t>
            </a:r>
          </a:p>
          <a:p>
            <a:pPr algn="l"/>
            <a:r>
              <a:rPr lang="en-US" sz="2800" b="1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011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12585-8503-41D1-B805-4255161E4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 veux / viens </a:t>
            </a:r>
          </a:p>
        </p:txBody>
      </p:sp>
      <p:pic>
        <p:nvPicPr>
          <p:cNvPr id="5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5ADB3430-0961-449B-BDCD-62061E1759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202886" y="3777999"/>
            <a:ext cx="609600" cy="6096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EB7E2A68-B741-4258-AA7B-A714DB8970F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791200" y="37779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4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8"/>
    </mc:Choice>
    <mc:Fallback xmlns="">
      <p:transition spd="slow" advTm="56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16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7A09-EA8B-4679-A5A1-D554FBA03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61816"/>
          </a:xfrm>
        </p:spPr>
        <p:txBody>
          <a:bodyPr>
            <a:normAutofit/>
          </a:bodyPr>
          <a:lstStyle/>
          <a:p>
            <a:r>
              <a:rPr lang="en-US" sz="6600" b="1" dirty="0"/>
              <a:t>vais / yeux</a:t>
            </a:r>
          </a:p>
        </p:txBody>
      </p:sp>
      <p:pic>
        <p:nvPicPr>
          <p:cNvPr id="7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9B3BF7C2-B5A8-41BB-90AC-57C1F59634D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799388" y="3484179"/>
            <a:ext cx="646389" cy="6096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2D42D1E0-76A0-436C-AB15-D8AD331AEFC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65090" y="3441510"/>
            <a:ext cx="64638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5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8"/>
    </mc:Choice>
    <mc:Fallback xmlns="">
      <p:transition spd="slow" advTm="36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397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39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788863E-EB4A-4371-98E4-85509EC61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675" y="993228"/>
            <a:ext cx="8965323" cy="2554013"/>
          </a:xfrm>
        </p:spPr>
        <p:txBody>
          <a:bodyPr>
            <a:normAutofit fontScale="90000"/>
          </a:bodyPr>
          <a:lstStyle/>
          <a:p>
            <a:br>
              <a:rPr lang="en-US" sz="6600" b="1" dirty="0"/>
            </a:br>
            <a:br>
              <a:rPr lang="en-US" sz="6600" b="1" dirty="0"/>
            </a:br>
            <a:br>
              <a:rPr lang="en-US" sz="6600" b="1" dirty="0"/>
            </a:br>
            <a:br>
              <a:rPr lang="en-US" sz="6600" b="1" dirty="0"/>
            </a:br>
            <a:r>
              <a:rPr lang="en-US" sz="7300" b="1" dirty="0"/>
              <a:t>voici / peut</a:t>
            </a:r>
          </a:p>
        </p:txBody>
      </p:sp>
      <p:pic>
        <p:nvPicPr>
          <p:cNvPr id="11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6A0042B-9E52-425A-BFE4-4AA48AEB6A4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98857" y="3792666"/>
            <a:ext cx="609600" cy="6096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33BCBC0F-5A41-414D-AFA9-0723E362762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999867" y="380474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8"/>
    </mc:Choice>
    <mc:Fallback xmlns="">
      <p:transition spd="slow" advTm="38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3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83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658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10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4EAE3EB-B52C-4F07-BC26-3B1E4E395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717"/>
            <a:ext cx="9144000" cy="3424472"/>
          </a:xfrm>
        </p:spPr>
        <p:txBody>
          <a:bodyPr>
            <a:normAutofit/>
          </a:bodyPr>
          <a:lstStyle/>
          <a:p>
            <a:r>
              <a:rPr lang="en-US" sz="6600" b="1" dirty="0"/>
              <a:t>vois / vont</a:t>
            </a:r>
          </a:p>
        </p:txBody>
      </p:sp>
      <p:pic>
        <p:nvPicPr>
          <p:cNvPr id="10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D05395B6-8A28-4611-86EA-539D259CF36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822446" y="3786844"/>
            <a:ext cx="609600" cy="6096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5EFC721B-93EE-4BEC-A0E6-211F223F910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472727" y="378684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2"/>
    </mc:Choice>
    <mc:Fallback xmlns="">
      <p:transition spd="slow" advTm="63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2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72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90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</TotalTime>
  <Words>42</Words>
  <Application>Microsoft Office PowerPoint</Application>
  <PresentationFormat>Widescreen</PresentationFormat>
  <Paragraphs>8</Paragraphs>
  <Slides>5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 Les mots de la semaine #1</vt:lpstr>
      <vt:lpstr> veux / viens </vt:lpstr>
      <vt:lpstr>vais / yeux</vt:lpstr>
      <vt:lpstr>    voici / peut</vt:lpstr>
      <vt:lpstr>vois / vont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mots de la semaine #1</dc:title>
  <dc:creator>LeGresley, Francine (ASD-N)</dc:creator>
  <cp:lastModifiedBy>LeGresley, Francine (ASD-N)</cp:lastModifiedBy>
  <cp:revision>2</cp:revision>
  <dcterms:created xsi:type="dcterms:W3CDTF">2022-01-25T22:56:38Z</dcterms:created>
  <dcterms:modified xsi:type="dcterms:W3CDTF">2022-01-26T01:40:58Z</dcterms:modified>
</cp:coreProperties>
</file>