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0" d="100"/>
          <a:sy n="70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1/17/2022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1/17/2022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audio" Target="../media/media5.m4a"/><Relationship Id="rId1" Type="http://schemas.microsoft.com/office/2007/relationships/media" Target="../media/media5.m4a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audio" Target="../media/media6.m4a"/><Relationship Id="rId1" Type="http://schemas.microsoft.com/office/2007/relationships/media" Target="../media/media6.m4a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audio" Target="../media/media7.m4a"/><Relationship Id="rId1" Type="http://schemas.microsoft.com/office/2007/relationships/media" Target="../media/media7.m4a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audio" Target="../media/media8.m4a"/><Relationship Id="rId1" Type="http://schemas.microsoft.com/office/2007/relationships/media" Target="../media/media8.m4a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0276F-C4B1-4F98-94EB-41788F59B7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Mot du Jour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525EEE-21B0-4EB5-829C-E240B549B7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January 17-21</a:t>
            </a:r>
          </a:p>
        </p:txBody>
      </p:sp>
    </p:spTree>
    <p:extLst>
      <p:ext uri="{BB962C8B-B14F-4D97-AF65-F5344CB8AC3E}">
        <p14:creationId xmlns:p14="http://schemas.microsoft.com/office/powerpoint/2010/main" val="3242549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0276F-C4B1-4F98-94EB-41788F59B7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525EEE-21B0-4EB5-829C-E240B549B7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Je vois </a:t>
            </a:r>
            <a:r>
              <a:rPr lang="en-US" sz="3200" b="1" u="sng" dirty="0"/>
              <a:t>mes</a:t>
            </a:r>
            <a:r>
              <a:rPr lang="en-US" sz="3200" b="1" dirty="0"/>
              <a:t> amis.</a:t>
            </a:r>
          </a:p>
        </p:txBody>
      </p:sp>
      <p:pic>
        <p:nvPicPr>
          <p:cNvPr id="4" name="Picture 3">
            <a:hlinkClick r:id="" action="ppaction://media"/>
            <a:extLst>
              <a:ext uri="{FF2B5EF4-FFF2-40B4-BE49-F238E27FC236}">
                <a16:creationId xmlns:a16="http://schemas.microsoft.com/office/drawing/2014/main" id="{140A167E-BCA8-4184-A1B5-722CC233B8C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029433" y="338666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487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421"/>
    </mc:Choice>
    <mc:Fallback>
      <p:transition spd="slow" advTm="442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42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0276F-C4B1-4F98-94EB-41788F59B7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525EEE-21B0-4EB5-829C-E240B549B7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C’est </a:t>
            </a:r>
            <a:r>
              <a:rPr lang="en-US" sz="3200" b="1" u="sng" dirty="0"/>
              <a:t>mon</a:t>
            </a:r>
            <a:r>
              <a:rPr lang="en-US" sz="3200" b="1" dirty="0"/>
              <a:t> chat</a:t>
            </a:r>
            <a:r>
              <a:rPr lang="en-US" sz="3200" dirty="0"/>
              <a:t>.</a:t>
            </a:r>
          </a:p>
        </p:txBody>
      </p:sp>
      <p:pic>
        <p:nvPicPr>
          <p:cNvPr id="7" name="Recorded Sound">
            <a:hlinkClick r:id="" action="ppaction://media"/>
            <a:extLst>
              <a:ext uri="{FF2B5EF4-FFF2-40B4-BE49-F238E27FC236}">
                <a16:creationId xmlns:a16="http://schemas.microsoft.com/office/drawing/2014/main" id="{BBA101CD-BF27-40A2-A1A0-4E41940FDBB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947547" y="330818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845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397"/>
    </mc:Choice>
    <mc:Fallback>
      <p:transition spd="slow" advTm="539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94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0276F-C4B1-4F98-94EB-41788F59B7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525EEE-21B0-4EB5-829C-E240B549B7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b="1" u="sng" dirty="0"/>
              <a:t>Non</a:t>
            </a:r>
            <a:r>
              <a:rPr lang="en-US" sz="3200" b="1" dirty="0"/>
              <a:t>, je ne veux pas y aller.</a:t>
            </a:r>
            <a:endParaRPr lang="en-US" sz="3200" dirty="0"/>
          </a:p>
        </p:txBody>
      </p:sp>
      <p:pic>
        <p:nvPicPr>
          <p:cNvPr id="4" name="Recorded Sound">
            <a:hlinkClick r:id="" action="ppaction://media"/>
            <a:extLst>
              <a:ext uri="{FF2B5EF4-FFF2-40B4-BE49-F238E27FC236}">
                <a16:creationId xmlns:a16="http://schemas.microsoft.com/office/drawing/2014/main" id="{7CEDC1A9-2BE5-43C4-8E56-FAECCDFCE8C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015785" y="3429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032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629"/>
    </mc:Choice>
    <mc:Fallback>
      <p:transition spd="slow" advTm="562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62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0276F-C4B1-4F98-94EB-41788F59B7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nom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525EEE-21B0-4EB5-829C-E240B549B7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Mon </a:t>
            </a:r>
            <a:r>
              <a:rPr lang="en-US" sz="3200" b="1" u="sng" dirty="0"/>
              <a:t>nom</a:t>
            </a:r>
            <a:r>
              <a:rPr lang="en-US" sz="3200" b="1" dirty="0"/>
              <a:t> est Julie.</a:t>
            </a:r>
          </a:p>
        </p:txBody>
      </p:sp>
      <p:pic>
        <p:nvPicPr>
          <p:cNvPr id="4" name="Recorded Sound">
            <a:hlinkClick r:id="" action="ppaction://media"/>
            <a:extLst>
              <a:ext uri="{FF2B5EF4-FFF2-40B4-BE49-F238E27FC236}">
                <a16:creationId xmlns:a16="http://schemas.microsoft.com/office/drawing/2014/main" id="{2B7735AD-00BA-4800-BA1D-DE84A05759B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124968" y="3362779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483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862"/>
    </mc:Choice>
    <mc:Fallback>
      <p:transition spd="slow" advTm="486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86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76172-6CB2-4846-A201-1CD1214AF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A0C0A9-BF76-4897-8868-D2B10FF80C7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Un dessin fait </a:t>
            </a:r>
            <a:r>
              <a:rPr lang="en-US" sz="3200" b="1" u="sng" dirty="0"/>
              <a:t>par</a:t>
            </a:r>
            <a:r>
              <a:rPr lang="en-US" sz="3200" b="1" dirty="0"/>
              <a:t> Annie.</a:t>
            </a:r>
          </a:p>
        </p:txBody>
      </p:sp>
      <p:pic>
        <p:nvPicPr>
          <p:cNvPr id="10" name="Recorded Sound">
            <a:hlinkClick r:id="" action="ppaction://media"/>
            <a:extLst>
              <a:ext uri="{FF2B5EF4-FFF2-40B4-BE49-F238E27FC236}">
                <a16:creationId xmlns:a16="http://schemas.microsoft.com/office/drawing/2014/main" id="{875A9AF8-4708-461A-B2A7-3787A55579D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029433" y="3429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455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793"/>
    </mc:Choice>
    <mc:Fallback>
      <p:transition spd="slow" advTm="479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886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249E0-36B4-484B-83A7-D0F46FA4B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plus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2AF347-A8CE-4568-920B-2078E4F32E3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Tu en as </a:t>
            </a:r>
            <a:r>
              <a:rPr lang="en-US" sz="3200" b="1" u="sng" dirty="0"/>
              <a:t>plus</a:t>
            </a:r>
            <a:r>
              <a:rPr lang="en-US" sz="3200" b="1" dirty="0"/>
              <a:t> que moi.</a:t>
            </a:r>
          </a:p>
        </p:txBody>
      </p:sp>
      <p:pic>
        <p:nvPicPr>
          <p:cNvPr id="4" name="Recorded Sound">
            <a:hlinkClick r:id="" action="ppaction://media"/>
            <a:extLst>
              <a:ext uri="{FF2B5EF4-FFF2-40B4-BE49-F238E27FC236}">
                <a16:creationId xmlns:a16="http://schemas.microsoft.com/office/drawing/2014/main" id="{16349D94-23D0-4023-90EE-F714C6BD34D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770125" y="3364301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550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282"/>
    </mc:Choice>
    <mc:Fallback>
      <p:transition spd="slow" advTm="428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28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2E421-1902-40D4-B08A-F1DDEFDE3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99F87A-9404-48C5-A573-006F3555FB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Elle met </a:t>
            </a:r>
            <a:r>
              <a:rPr lang="en-US" sz="3200" b="1" u="sng" dirty="0"/>
              <a:t>son </a:t>
            </a:r>
            <a:r>
              <a:rPr lang="en-US" sz="3200" b="1" dirty="0"/>
              <a:t>chapeau.</a:t>
            </a:r>
          </a:p>
        </p:txBody>
      </p:sp>
      <p:pic>
        <p:nvPicPr>
          <p:cNvPr id="4" name="Recorded Sound">
            <a:hlinkClick r:id="" action="ppaction://media"/>
            <a:extLst>
              <a:ext uri="{FF2B5EF4-FFF2-40B4-BE49-F238E27FC236}">
                <a16:creationId xmlns:a16="http://schemas.microsoft.com/office/drawing/2014/main" id="{BCECC9C9-4600-4738-B602-9F25582E2D1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974842" y="338818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886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700"/>
    </mc:Choice>
    <mc:Fallback>
      <p:transition spd="slow" advTm="47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C5767-D38F-4FC6-B6AF-C589A1DC1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4DC804-F3FC-4768-B887-542FA377BA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Mange </a:t>
            </a:r>
            <a:r>
              <a:rPr lang="en-US" sz="3200" b="1" u="sng" dirty="0"/>
              <a:t>ton</a:t>
            </a:r>
            <a:r>
              <a:rPr lang="en-US" sz="3200" b="1" dirty="0"/>
              <a:t> repas</a:t>
            </a:r>
            <a:r>
              <a:rPr lang="en-US" sz="3200" dirty="0"/>
              <a:t>.</a:t>
            </a:r>
          </a:p>
        </p:txBody>
      </p:sp>
      <p:pic>
        <p:nvPicPr>
          <p:cNvPr id="6" name="Recorded Sound">
            <a:hlinkClick r:id="" action="ppaction://media"/>
            <a:extLst>
              <a:ext uri="{FF2B5EF4-FFF2-40B4-BE49-F238E27FC236}">
                <a16:creationId xmlns:a16="http://schemas.microsoft.com/office/drawing/2014/main" id="{68F08138-0470-403F-98C9-3A30C3F5262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824717" y="3429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037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655"/>
    </mc:Choice>
    <mc:Fallback>
      <p:transition spd="slow" advTm="365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0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67</TotalTime>
  <Words>58</Words>
  <Application>Microsoft Office PowerPoint</Application>
  <PresentationFormat>Widescreen</PresentationFormat>
  <Paragraphs>18</Paragraphs>
  <Slides>9</Slides>
  <Notes>0</Notes>
  <HiddenSlides>0</HiddenSlides>
  <MMClips>8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Century Gothic</vt:lpstr>
      <vt:lpstr>Garamond</vt:lpstr>
      <vt:lpstr>Savon</vt:lpstr>
      <vt:lpstr>Mot du Jour </vt:lpstr>
      <vt:lpstr>mes</vt:lpstr>
      <vt:lpstr>mon</vt:lpstr>
      <vt:lpstr>Non</vt:lpstr>
      <vt:lpstr>nom</vt:lpstr>
      <vt:lpstr>par</vt:lpstr>
      <vt:lpstr>plus</vt:lpstr>
      <vt:lpstr>son</vt:lpstr>
      <vt:lpstr>ton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 du Jour </dc:title>
  <dc:creator>LeGresley, Francine (ASD-N)</dc:creator>
  <cp:lastModifiedBy>LeGresley, Francine (ASD-N)</cp:lastModifiedBy>
  <cp:revision>2</cp:revision>
  <dcterms:created xsi:type="dcterms:W3CDTF">2022-01-18T00:54:37Z</dcterms:created>
  <dcterms:modified xsi:type="dcterms:W3CDTF">2022-01-18T02:03:14Z</dcterms:modified>
</cp:coreProperties>
</file>