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8CF648-1789-4D6F-8411-6DB8E32B49F3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Untitled Section" id="{5B913434-EDBD-4593-BBA3-7C3ABDDEB0F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ED4B-5376-4C05-B738-567BA25D4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1972737"/>
          </a:xfrm>
        </p:spPr>
        <p:txBody>
          <a:bodyPr/>
          <a:lstStyle/>
          <a:p>
            <a:r>
              <a:rPr lang="en-US" dirty="0"/>
              <a:t>Mot du Jour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84E21-62C1-4ED2-8636-E8D00B6FA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064000"/>
            <a:ext cx="9070848" cy="1075263"/>
          </a:xfrm>
        </p:spPr>
        <p:txBody>
          <a:bodyPr>
            <a:noAutofit/>
          </a:bodyPr>
          <a:lstStyle/>
          <a:p>
            <a:r>
              <a:rPr lang="en-US" sz="3200" dirty="0"/>
              <a:t>Listen and review the words. Do the work sheets from Home Learning #1.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39B31EF-FB5C-465A-ACD5-0A03029964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7221" y="3077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6"/>
    </mc:Choice>
    <mc:Fallback xmlns="">
      <p:transition spd="slow" advTm="3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ED4B-5376-4C05-B738-567BA25D4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Après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84E21-62C1-4ED2-8636-E8D00B6FA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u="sng" dirty="0"/>
              <a:t>Après</a:t>
            </a:r>
            <a:r>
              <a:rPr lang="en-US" sz="3200" b="1" dirty="0"/>
              <a:t> l’école, je joue dehors</a:t>
            </a:r>
            <a:r>
              <a:rPr lang="en-US" sz="3200" dirty="0"/>
              <a:t>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4E33B75-376A-4E72-82A8-BF88595F7A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07621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7"/>
    </mc:Choice>
    <mc:Fallback xmlns="">
      <p:transition spd="slow" advTm="7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ED4B-5376-4C05-B738-567BA25D4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avec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84E21-62C1-4ED2-8636-E8D00B6FA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Je joue </a:t>
            </a:r>
            <a:r>
              <a:rPr lang="en-US" sz="3200" b="1" u="sng" dirty="0"/>
              <a:t>avec</a:t>
            </a:r>
            <a:r>
              <a:rPr lang="en-US" sz="3200" b="1" dirty="0"/>
              <a:t> mon chien.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B68F439-5199-4791-A470-0211EEA420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12421" y="36152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9"/>
    </mc:Choice>
    <mc:Fallback xmlns="">
      <p:transition spd="slow" advTm="7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ED4B-5376-4C05-B738-567BA25D4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belle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84E21-62C1-4ED2-8636-E8D00B6FA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La fille est </a:t>
            </a:r>
            <a:r>
              <a:rPr lang="en-US" sz="3200" b="1" u="sng" dirty="0"/>
              <a:t>belle</a:t>
            </a:r>
            <a:r>
              <a:rPr lang="en-US" sz="3200" b="1" dirty="0"/>
              <a:t>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0586C04-B980-460B-AFF6-0C0744F0FB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77086" y="36152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2"/>
    </mc:Choice>
    <mc:Fallback xmlns="">
      <p:transition spd="slow" advTm="6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51515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ED4B-5376-4C05-B738-567BA25D4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84E21-62C1-4ED2-8636-E8D00B6FA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Je vais </a:t>
            </a:r>
            <a:r>
              <a:rPr lang="en-US" sz="3200" b="1" u="sng" dirty="0"/>
              <a:t>dans</a:t>
            </a:r>
            <a:r>
              <a:rPr lang="en-US" sz="3200" b="1" dirty="0"/>
              <a:t> le salon.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614AAE0-D38E-49B6-9396-FE0C8C340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35143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1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0"/>
    </mc:Choice>
    <mc:Fallback xmlns="">
      <p:transition spd="slow" advTm="6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ED4B-5376-4C05-B738-567BA25D4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84E21-62C1-4ED2-8636-E8D00B6FA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Les enfants voient </a:t>
            </a:r>
            <a:r>
              <a:rPr lang="en-US" sz="3200" b="1" u="sng" dirty="0"/>
              <a:t>leur</a:t>
            </a:r>
            <a:r>
              <a:rPr lang="en-US" sz="3200" b="1" dirty="0"/>
              <a:t> maman.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988EC67-3570-4B7F-AFF6-0F38856901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20628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8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2"/>
    </mc:Choice>
    <mc:Fallback xmlns="">
      <p:transition spd="slow" advTm="7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ED4B-5376-4C05-B738-567BA25D4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016280"/>
          </a:xfrm>
        </p:spPr>
        <p:txBody>
          <a:bodyPr/>
          <a:lstStyle/>
          <a:p>
            <a:r>
              <a:rPr lang="en-US" dirty="0"/>
              <a:t>mais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84E21-62C1-4ED2-8636-E8D00B6FA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143" y="4209143"/>
            <a:ext cx="8963804" cy="930121"/>
          </a:xfrm>
        </p:spPr>
        <p:txBody>
          <a:bodyPr>
            <a:noAutofit/>
          </a:bodyPr>
          <a:lstStyle/>
          <a:p>
            <a:r>
              <a:rPr lang="en-US" sz="3200" b="1" dirty="0"/>
              <a:t>J’aime les kiwis </a:t>
            </a:r>
            <a:r>
              <a:rPr lang="en-US" sz="3200" b="1" u="sng" dirty="0"/>
              <a:t>mais</a:t>
            </a:r>
            <a:r>
              <a:rPr lang="en-US" sz="3200" b="1" dirty="0"/>
              <a:t> je préfère les bananes.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1C3AAF3-F28D-4BBB-BFAB-C8287E89E9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1942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7"/>
    </mc:Choice>
    <mc:Fallback xmlns="">
      <p:transition spd="slow" advTm="9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115</TotalTime>
  <Words>64</Words>
  <Application>Microsoft Office PowerPoint</Application>
  <PresentationFormat>Widescreen</PresentationFormat>
  <Paragraphs>14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Garamond</vt:lpstr>
      <vt:lpstr>Savon</vt:lpstr>
      <vt:lpstr>Mot du Jour</vt:lpstr>
      <vt:lpstr>Après</vt:lpstr>
      <vt:lpstr>avec</vt:lpstr>
      <vt:lpstr>belle</vt:lpstr>
      <vt:lpstr>dans</vt:lpstr>
      <vt:lpstr>leur</vt:lpstr>
      <vt:lpstr>mais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 du Jour</dc:title>
  <dc:creator>LeGresley, Francine (ASD-N)</dc:creator>
  <cp:lastModifiedBy>LeGresley, Francine (ASD-N)</cp:lastModifiedBy>
  <cp:revision>4</cp:revision>
  <dcterms:created xsi:type="dcterms:W3CDTF">2022-01-12T17:24:04Z</dcterms:created>
  <dcterms:modified xsi:type="dcterms:W3CDTF">2022-01-12T23:57:35Z</dcterms:modified>
</cp:coreProperties>
</file>