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8" r:id="rId5"/>
    <p:sldId id="267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3D4E7-7C13-40E5-9104-882580B5B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9B114-E9AB-42EA-AF9D-C385AA598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6C7AA-0E06-40BA-AEAA-7007A7533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1BF32-F612-4521-AD8C-8E0F29661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878D0-179D-4CDD-9D12-C76806B25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5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B851D-04C6-46AB-BDE6-FC440025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35FB86-E716-41AA-B464-9602FDF89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4853C-59A4-4DEB-9A44-FB03EF23B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A0487-2358-41A7-BC4E-44CAD322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EABDF-2CF3-461C-BAAE-784AD9C56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8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E32B08-3D42-4CFC-BA9A-78885634A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CD8DEA-0534-4567-85BA-9415462A0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E7872-4591-4E6D-AA00-126C1EE6A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AC3CD-2A4F-4CC6-9E0F-050BE4484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C7A8A-F2D2-4414-B2EE-282550F8B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4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FCBB-E4EE-407B-B406-8FAEB2409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4CC68-EBF8-47C2-B562-B4E1AF217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AAC35-8FB6-47D4-B305-F79B217BE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D05B4-8C95-49D8-B4B9-C76AE1874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C34B0-9947-4417-93F6-4AE8FB1A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7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FBCAC-E9B4-4332-9B81-F596C2F76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53E1E-53F6-407C-9AC5-3F55EC8EA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ED48A-8E0F-4620-B48C-6862E0F90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E00E7-F6D7-44CD-8E33-0552ED342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28147-A60A-4900-A4F6-41C7B8132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8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801E-F02D-48F4-9B88-276FDA19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739F5-43D7-4A75-84E2-489A39FB6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87286-785E-4927-BC72-3C249341A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BA3EA-636A-4C54-AA6B-22CE6174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4F340-16D9-4C56-9E82-D3DC60E8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01E37-1454-48BE-A971-52EB0FE07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0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C47F2-AC3B-4167-8BE7-F75188300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9B494-D620-4F13-B715-58D5FDB8B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66636-9E7D-495A-8BA2-0E89743B4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BE52FC-146D-43B6-AE33-ABBE56E04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6A57DC-2FEA-433A-A7D8-1F9D7A85D7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FB7B22-81BD-4F4C-916F-12F2EA7DD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E01E18-2293-49CE-BE3A-BB1E29F07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777639-A9FD-487A-95C0-3E0871810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04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0DB05-26D2-4505-BF21-9349321A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E5D844-0F9D-4D53-AE52-920B832E2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3315E2-193B-4542-BFB8-CA290ED44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9EF8E6-E44F-41E8-9BA1-6965D06A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6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502AF6-6124-4558-9E52-A5CED1B3F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D69E1C-036B-452B-923E-85C5A435B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3451D-7973-4F60-AA0F-30DD686C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6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D621-345C-4287-9FDE-A811A8DFE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1CAD7-1F7B-4911-836A-6831F337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CFA894-15A9-4BD9-9A2F-471418F53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AE0CD-32B4-4936-A205-F84B5A16B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7A638-CF3B-4FEF-B181-374887F65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6D7A1-9CB6-4EF8-8A84-788B89282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9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85EB1-D512-4E3D-974D-E39E46E10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75B36E-1BC0-42A6-B81C-31FEF4859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725FC-A625-4E64-A7B9-1BACDDCC2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A0858-F53B-49D9-B8A0-FF4E9B0D3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40305-858C-4F40-A4B5-25213A138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21EED-BB99-45CC-A8BB-8F128A054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4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A41DB5-46A4-4073-8238-1DC6927B7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D45C6-F5C3-44B9-8F6D-FC368FB47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01551-9517-4F60-A03B-7000D5440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B8396-7D04-4C79-81D2-6E9D12F1E1E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E8673-2CEA-47B3-987E-F358B099C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36ACA-4A5D-4FE7-935D-78CD58469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37C60-D0B0-4D37-9806-2300ECDE6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2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CA">
                <a:solidFill>
                  <a:srgbClr val="FFFFFF"/>
                </a:solidFill>
              </a:rPr>
              <a:t>PERISCOPE PROJECT</a:t>
            </a:r>
            <a:endParaRPr lang="fr-CA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CA" dirty="0"/>
              <a:t>Have students construct a periscope out of simple materials.</a:t>
            </a:r>
          </a:p>
          <a:p>
            <a:r>
              <a:rPr lang="en-CA" dirty="0"/>
              <a:t>Have students develop ways of testing accuracy, distance, etc.</a:t>
            </a:r>
          </a:p>
          <a:p>
            <a:r>
              <a:rPr lang="en-CA" dirty="0"/>
              <a:t>Students develop ‘testable questions’ related to periscope, then must conduct a mini-investigation.  Brainstorm variables you could ‘manipulate’ and variables you could ‘observe’!</a:t>
            </a:r>
          </a:p>
          <a:p>
            <a:r>
              <a:rPr lang="en-CA" dirty="0"/>
              <a:t>Use project to introduce angle of reflection, properties of light.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5834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99497"/>
            <a:ext cx="8610600" cy="1293028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3644" y="2954084"/>
            <a:ext cx="7805441" cy="4024125"/>
          </a:xfrm>
        </p:spPr>
        <p:txBody>
          <a:bodyPr>
            <a:normAutofit/>
          </a:bodyPr>
          <a:lstStyle/>
          <a:p>
            <a:r>
              <a:rPr lang="en-CA" sz="2800" dirty="0"/>
              <a:t>What is a PERISCOPE?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644" y="408212"/>
            <a:ext cx="3639627" cy="22808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7327" y="4138037"/>
            <a:ext cx="3848100" cy="2447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35" y="1264382"/>
            <a:ext cx="4048125" cy="2419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7777" y="4229563"/>
            <a:ext cx="4029075" cy="2505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446" y="4103279"/>
            <a:ext cx="3300682" cy="26313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7401" y="1335579"/>
            <a:ext cx="34671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2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8550" y="628650"/>
            <a:ext cx="2457450" cy="2628900"/>
          </a:xfrm>
          <a:ln w="28575">
            <a:solidFill>
              <a:schemeClr val="accent1"/>
            </a:solidFill>
          </a:ln>
        </p:spPr>
        <p:txBody>
          <a:bodyPr anchor="t">
            <a:noAutofit/>
          </a:bodyPr>
          <a:lstStyle/>
          <a:p>
            <a:pPr lvl="0" algn="l"/>
            <a:r>
              <a:rPr lang="en-US" sz="1050" dirty="0"/>
              <a:t>1)  Sketch your design:</a:t>
            </a:r>
            <a:br>
              <a:rPr lang="en-US" sz="1050" dirty="0"/>
            </a:br>
            <a:endParaRPr lang="en-US" sz="105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FABB7ED-F35E-42E3-9919-C52F5A4E8430}"/>
              </a:ext>
            </a:extLst>
          </p:cNvPr>
          <p:cNvSpPr txBox="1">
            <a:spLocks/>
          </p:cNvSpPr>
          <p:nvPr/>
        </p:nvSpPr>
        <p:spPr>
          <a:xfrm>
            <a:off x="6153150" y="628650"/>
            <a:ext cx="2457450" cy="262890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68580" tIns="34290" rIns="68580" bIns="34290" rtlCol="0" anchor="t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50" dirty="0"/>
              <a:t>2)  What were changes you had to make for your design?  (Draw them if needed)</a:t>
            </a:r>
            <a:br>
              <a:rPr lang="en-US" sz="1050" dirty="0"/>
            </a:br>
            <a:endParaRPr lang="en-US" sz="105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11165E-9BD3-46AC-8FC4-1C8F792AF1B1}"/>
              </a:ext>
            </a:extLst>
          </p:cNvPr>
          <p:cNvSpPr txBox="1">
            <a:spLocks/>
          </p:cNvSpPr>
          <p:nvPr/>
        </p:nvSpPr>
        <p:spPr>
          <a:xfrm>
            <a:off x="3638550" y="3314700"/>
            <a:ext cx="2457450" cy="262890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68580" tIns="34290" rIns="68580" bIns="34290" rtlCol="0" anchor="t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50" dirty="0"/>
              <a:t>3)  How did everyone work in your group?</a:t>
            </a:r>
            <a:br>
              <a:rPr lang="en-US" sz="1050" dirty="0"/>
            </a:br>
            <a:br>
              <a:rPr lang="en-US" sz="1050" dirty="0"/>
            </a:br>
            <a:endParaRPr lang="en-US" sz="10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A630989-AA1E-47CB-9F4F-6346B7932286}"/>
              </a:ext>
            </a:extLst>
          </p:cNvPr>
          <p:cNvSpPr txBox="1">
            <a:spLocks/>
          </p:cNvSpPr>
          <p:nvPr/>
        </p:nvSpPr>
        <p:spPr>
          <a:xfrm>
            <a:off x="6153150" y="3314700"/>
            <a:ext cx="2457450" cy="262890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68580" tIns="34290" rIns="68580" bIns="34290" rtlCol="0" anchor="t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50" dirty="0"/>
              <a:t>4)  How could you improve your design if you were to make this again?  </a:t>
            </a:r>
            <a:br>
              <a:rPr lang="en-US" sz="1050" dirty="0"/>
            </a:br>
            <a:br>
              <a:rPr lang="en-US" sz="1050" dirty="0"/>
            </a:br>
            <a:endParaRPr lang="en-US" sz="105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2A3CF3-69AE-4206-83DA-7EB9015B991D}"/>
              </a:ext>
            </a:extLst>
          </p:cNvPr>
          <p:cNvSpPr txBox="1">
            <a:spLocks/>
          </p:cNvSpPr>
          <p:nvPr/>
        </p:nvSpPr>
        <p:spPr>
          <a:xfrm>
            <a:off x="3638550" y="6015037"/>
            <a:ext cx="4972050" cy="785813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68580" tIns="34290" rIns="68580" bIns="34290" rtlCol="0" anchor="t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50" dirty="0"/>
              <a:t>Teacher Comments: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512281-BD5C-4A33-8C87-B2211D130342}"/>
              </a:ext>
            </a:extLst>
          </p:cNvPr>
          <p:cNvSpPr txBox="1"/>
          <p:nvPr/>
        </p:nvSpPr>
        <p:spPr>
          <a:xfrm>
            <a:off x="4495800" y="0"/>
            <a:ext cx="32575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/>
              <a:t>Periscope</a:t>
            </a:r>
            <a:endParaRPr lang="en-US" sz="135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428C9E-5F5F-431F-BDF5-96A11E6F8C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000" t="4075" r="22222" b="7036"/>
          <a:stretch/>
        </p:blipFill>
        <p:spPr>
          <a:xfrm>
            <a:off x="8096250" y="52605"/>
            <a:ext cx="358378" cy="5000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1898877-5B4B-4BA9-BFE8-188CE3F05435}"/>
              </a:ext>
            </a:extLst>
          </p:cNvPr>
          <p:cNvSpPr txBox="1"/>
          <p:nvPr/>
        </p:nvSpPr>
        <p:spPr>
          <a:xfrm>
            <a:off x="3638550" y="52606"/>
            <a:ext cx="15430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Name:</a:t>
            </a:r>
          </a:p>
          <a:p>
            <a:r>
              <a:rPr lang="en-US" sz="900" dirty="0"/>
              <a:t>HR:</a:t>
            </a:r>
          </a:p>
          <a:p>
            <a:r>
              <a:rPr lang="en-US" sz="900" dirty="0"/>
              <a:t>Date: </a:t>
            </a:r>
          </a:p>
        </p:txBody>
      </p:sp>
    </p:spTree>
    <p:extLst>
      <p:ext uri="{BB962C8B-B14F-4D97-AF65-F5344CB8AC3E}">
        <p14:creationId xmlns:p14="http://schemas.microsoft.com/office/powerpoint/2010/main" val="4259739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52336B98498E43AC9572A6FA50282B" ma:contentTypeVersion="35" ma:contentTypeDescription="Create a new document." ma:contentTypeScope="" ma:versionID="1b435853ec346055eed19c80cf0f30a6">
  <xsd:schema xmlns:xsd="http://www.w3.org/2001/XMLSchema" xmlns:xs="http://www.w3.org/2001/XMLSchema" xmlns:p="http://schemas.microsoft.com/office/2006/metadata/properties" xmlns:ns3="717987ee-c82c-4776-b480-5ff807c8c756" xmlns:ns4="41cffffa-8dd5-4313-8dd0-b34bdcf68c09" targetNamespace="http://schemas.microsoft.com/office/2006/metadata/properties" ma:root="true" ma:fieldsID="86a961e7cc2895d4f51055ddd1d69560" ns3:_="" ns4:_="">
    <xsd:import namespace="717987ee-c82c-4776-b480-5ff807c8c756"/>
    <xsd:import namespace="41cffffa-8dd5-4313-8dd0-b34bdcf68c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ath_Settings" minOccurs="0"/>
                <xsd:element ref="ns3:Distribution_Groups" minOccurs="0"/>
                <xsd:element ref="ns3:LMS_Mappings" minOccurs="0"/>
                <xsd:element ref="ns3:Teams_Channel_Section_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987ee-c82c-4776-b480-5ff807c8c7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2" nillable="true" ma:displayName="Is Collaboration Space Locked" ma:internalName="Is_Collaboration_Space_Locked">
      <xsd:simpleType>
        <xsd:restriction base="dms:Boolean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ath_Settings" ma:index="38" nillable="true" ma:displayName="Math Settings" ma:internalName="Math_Settings">
      <xsd:simpleType>
        <xsd:restriction base="dms:Text"/>
      </xsd:simpleType>
    </xsd:element>
    <xsd:element name="Distribution_Groups" ma:index="3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0" nillable="true" ma:displayName="LMS Mappings" ma:internalName="LMS_Mappings">
      <xsd:simpleType>
        <xsd:restriction base="dms:Note">
          <xsd:maxLength value="255"/>
        </xsd:restriction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  <xsd:element name="MediaLengthInSeconds" ma:index="4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cffffa-8dd5-4313-8dd0-b34bdcf68c0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717987ee-c82c-4776-b480-5ff807c8c756" xsi:nil="true"/>
    <Invited_Teachers xmlns="717987ee-c82c-4776-b480-5ff807c8c756" xsi:nil="true"/>
    <IsNotebookLocked xmlns="717987ee-c82c-4776-b480-5ff807c8c756" xsi:nil="true"/>
    <LMS_Mappings xmlns="717987ee-c82c-4776-b480-5ff807c8c756" xsi:nil="true"/>
    <Templates xmlns="717987ee-c82c-4776-b480-5ff807c8c756" xsi:nil="true"/>
    <Self_Registration_Enabled xmlns="717987ee-c82c-4776-b480-5ff807c8c756" xsi:nil="true"/>
    <Teachers xmlns="717987ee-c82c-4776-b480-5ff807c8c756">
      <UserInfo>
        <DisplayName/>
        <AccountId xsi:nil="true"/>
        <AccountType/>
      </UserInfo>
    </Teachers>
    <Student_Groups xmlns="717987ee-c82c-4776-b480-5ff807c8c756">
      <UserInfo>
        <DisplayName/>
        <AccountId xsi:nil="true"/>
        <AccountType/>
      </UserInfo>
    </Student_Groups>
    <Has_Teacher_Only_SectionGroup xmlns="717987ee-c82c-4776-b480-5ff807c8c756" xsi:nil="true"/>
    <NotebookType xmlns="717987ee-c82c-4776-b480-5ff807c8c756" xsi:nil="true"/>
    <Students xmlns="717987ee-c82c-4776-b480-5ff807c8c756">
      <UserInfo>
        <DisplayName/>
        <AccountId xsi:nil="true"/>
        <AccountType/>
      </UserInfo>
    </Students>
    <Invited_Students xmlns="717987ee-c82c-4776-b480-5ff807c8c756" xsi:nil="true"/>
    <FolderType xmlns="717987ee-c82c-4776-b480-5ff807c8c756" xsi:nil="true"/>
    <CultureName xmlns="717987ee-c82c-4776-b480-5ff807c8c756" xsi:nil="true"/>
    <Owner xmlns="717987ee-c82c-4776-b480-5ff807c8c756">
      <UserInfo>
        <DisplayName/>
        <AccountId xsi:nil="true"/>
        <AccountType/>
      </UserInfo>
    </Owner>
    <TeamsChannelId xmlns="717987ee-c82c-4776-b480-5ff807c8c756" xsi:nil="true"/>
    <DefaultSectionNames xmlns="717987ee-c82c-4776-b480-5ff807c8c756" xsi:nil="true"/>
    <Is_Collaboration_Space_Locked xmlns="717987ee-c82c-4776-b480-5ff807c8c756" xsi:nil="true"/>
    <Teams_Channel_Section_Location xmlns="717987ee-c82c-4776-b480-5ff807c8c756" xsi:nil="true"/>
    <Math_Settings xmlns="717987ee-c82c-4776-b480-5ff807c8c756" xsi:nil="true"/>
    <Distribution_Groups xmlns="717987ee-c82c-4776-b480-5ff807c8c756" xsi:nil="true"/>
  </documentManagement>
</p:properties>
</file>

<file path=customXml/itemProps1.xml><?xml version="1.0" encoding="utf-8"?>
<ds:datastoreItem xmlns:ds="http://schemas.openxmlformats.org/officeDocument/2006/customXml" ds:itemID="{64FDB690-3BE7-43D4-A2A8-579AB094BE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7987ee-c82c-4776-b480-5ff807c8c756"/>
    <ds:schemaRef ds:uri="41cffffa-8dd5-4313-8dd0-b34bdcf68c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475AA3-2094-45EC-9214-AD387DC212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E819AC-4C76-45E7-AC3E-282A130F026F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  <ds:schemaRef ds:uri="41cffffa-8dd5-4313-8dd0-b34bdcf68c09"/>
    <ds:schemaRef ds:uri="717987ee-c82c-4776-b480-5ff807c8c75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138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PERISCOPE PROJECT</vt:lpstr>
      <vt:lpstr>PowerPoint Presentation</vt:lpstr>
      <vt:lpstr>1)  Sketch your design: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PERISCOPE PROJECT</dc:title>
  <dc:creator>Trusiak, Peter    (ASD-W)</dc:creator>
  <cp:lastModifiedBy>Trusiak, Peter    (ASD-W)</cp:lastModifiedBy>
  <cp:revision>2</cp:revision>
  <dcterms:created xsi:type="dcterms:W3CDTF">2021-10-25T13:07:57Z</dcterms:created>
  <dcterms:modified xsi:type="dcterms:W3CDTF">2021-10-25T13:09:15Z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0x0101007D52336B98498E43AC9572A6FA50282B</vt:lpwstr>
  </property>
</Properties>
</file>