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58" r:id="rId6"/>
    <p:sldId id="259" r:id="rId7"/>
    <p:sldId id="260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D4C38-A5EA-488D-9058-1A175F04735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3FE9E15-58D7-4AE5-99F2-3D2CF25B8BCB}">
      <dgm:prSet/>
      <dgm:spPr/>
      <dgm:t>
        <a:bodyPr/>
        <a:lstStyle/>
        <a:p>
          <a:r>
            <a:rPr lang="en-US"/>
            <a:t>Poems emphasize language’s musical qualities (rhyme, rhythm and meter) </a:t>
          </a:r>
        </a:p>
      </dgm:t>
    </dgm:pt>
    <dgm:pt modelId="{6B91EA24-04A2-4956-B6E3-895E3C51BFB2}" type="parTrans" cxnId="{B17AAB33-AA06-4BB9-8B19-B1E524F47588}">
      <dgm:prSet/>
      <dgm:spPr/>
      <dgm:t>
        <a:bodyPr/>
        <a:lstStyle/>
        <a:p>
          <a:endParaRPr lang="en-US"/>
        </a:p>
      </dgm:t>
    </dgm:pt>
    <dgm:pt modelId="{0F49B8A2-B87B-4536-8281-2E22897D0FB9}" type="sibTrans" cxnId="{B17AAB33-AA06-4BB9-8B19-B1E524F47588}">
      <dgm:prSet/>
      <dgm:spPr/>
      <dgm:t>
        <a:bodyPr/>
        <a:lstStyle/>
        <a:p>
          <a:endParaRPr lang="en-US"/>
        </a:p>
      </dgm:t>
    </dgm:pt>
    <dgm:pt modelId="{AFFDEF3D-3DBF-4404-9A2D-49A9470377BC}">
      <dgm:prSet/>
      <dgm:spPr/>
      <dgm:t>
        <a:bodyPr/>
        <a:lstStyle/>
        <a:p>
          <a:r>
            <a:rPr lang="en-US"/>
            <a:t>Poems used condensed literature</a:t>
          </a:r>
        </a:p>
      </dgm:t>
    </dgm:pt>
    <dgm:pt modelId="{3EA78C73-13DC-4169-ADEF-C9EDB1AC67B1}" type="parTrans" cxnId="{395160BF-0883-4807-AF75-02FCA0C68A77}">
      <dgm:prSet/>
      <dgm:spPr/>
      <dgm:t>
        <a:bodyPr/>
        <a:lstStyle/>
        <a:p>
          <a:endParaRPr lang="en-US"/>
        </a:p>
      </dgm:t>
    </dgm:pt>
    <dgm:pt modelId="{8C604043-5148-41CA-9F53-CFE0FD78C6DF}" type="sibTrans" cxnId="{395160BF-0883-4807-AF75-02FCA0C68A77}">
      <dgm:prSet/>
      <dgm:spPr/>
      <dgm:t>
        <a:bodyPr/>
        <a:lstStyle/>
        <a:p>
          <a:endParaRPr lang="en-US"/>
        </a:p>
      </dgm:t>
    </dgm:pt>
    <dgm:pt modelId="{391FA171-CA71-492D-A890-E19ADE9F3D8E}">
      <dgm:prSet/>
      <dgm:spPr/>
      <dgm:t>
        <a:bodyPr/>
        <a:lstStyle/>
        <a:p>
          <a:r>
            <a:rPr lang="en-US"/>
            <a:t>Feature intense feelings </a:t>
          </a:r>
        </a:p>
      </dgm:t>
    </dgm:pt>
    <dgm:pt modelId="{8307DC1D-251B-405C-A510-B3096DF9C126}" type="parTrans" cxnId="{C537B4E3-542C-407D-AD17-A4C45168BC28}">
      <dgm:prSet/>
      <dgm:spPr/>
      <dgm:t>
        <a:bodyPr/>
        <a:lstStyle/>
        <a:p>
          <a:endParaRPr lang="en-US"/>
        </a:p>
      </dgm:t>
    </dgm:pt>
    <dgm:pt modelId="{C913207C-B267-40C8-900B-ADA9D456F416}" type="sibTrans" cxnId="{C537B4E3-542C-407D-AD17-A4C45168BC28}">
      <dgm:prSet/>
      <dgm:spPr/>
      <dgm:t>
        <a:bodyPr/>
        <a:lstStyle/>
        <a:p>
          <a:endParaRPr lang="en-US"/>
        </a:p>
      </dgm:t>
    </dgm:pt>
    <dgm:pt modelId="{8B09AE8C-AD97-481C-B2AB-8B42E7E3FED1}" type="pres">
      <dgm:prSet presAssocID="{720D4C38-A5EA-488D-9058-1A175F047350}" presName="root" presStyleCnt="0">
        <dgm:presLayoutVars>
          <dgm:dir/>
          <dgm:resizeHandles val="exact"/>
        </dgm:presLayoutVars>
      </dgm:prSet>
      <dgm:spPr/>
    </dgm:pt>
    <dgm:pt modelId="{E27E92F8-B58B-4F8C-9D9B-16316ED7E5C9}" type="pres">
      <dgm:prSet presAssocID="{53FE9E15-58D7-4AE5-99F2-3D2CF25B8BCB}" presName="compNode" presStyleCnt="0"/>
      <dgm:spPr/>
    </dgm:pt>
    <dgm:pt modelId="{02947ECA-A706-43E2-A471-F341EA80810D}" type="pres">
      <dgm:prSet presAssocID="{53FE9E15-58D7-4AE5-99F2-3D2CF25B8BCB}" presName="bgRect" presStyleLbl="bgShp" presStyleIdx="0" presStyleCnt="3"/>
      <dgm:spPr/>
    </dgm:pt>
    <dgm:pt modelId="{9EBD41D3-A773-4094-B2EC-679361807C65}" type="pres">
      <dgm:prSet presAssocID="{53FE9E15-58D7-4AE5-99F2-3D2CF25B8BC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D686B21E-FFCA-4EB7-970B-EA58F0F82E6C}" type="pres">
      <dgm:prSet presAssocID="{53FE9E15-58D7-4AE5-99F2-3D2CF25B8BCB}" presName="spaceRect" presStyleCnt="0"/>
      <dgm:spPr/>
    </dgm:pt>
    <dgm:pt modelId="{B3B51A0D-9B8C-4062-A89E-84ABEF1B15A3}" type="pres">
      <dgm:prSet presAssocID="{53FE9E15-58D7-4AE5-99F2-3D2CF25B8BCB}" presName="parTx" presStyleLbl="revTx" presStyleIdx="0" presStyleCnt="3">
        <dgm:presLayoutVars>
          <dgm:chMax val="0"/>
          <dgm:chPref val="0"/>
        </dgm:presLayoutVars>
      </dgm:prSet>
      <dgm:spPr/>
    </dgm:pt>
    <dgm:pt modelId="{BEB729B8-8C2A-4E47-88CF-CE07937BBD61}" type="pres">
      <dgm:prSet presAssocID="{0F49B8A2-B87B-4536-8281-2E22897D0FB9}" presName="sibTrans" presStyleCnt="0"/>
      <dgm:spPr/>
    </dgm:pt>
    <dgm:pt modelId="{D87D63B2-CF02-42ED-B3E1-64EFDAB2F023}" type="pres">
      <dgm:prSet presAssocID="{AFFDEF3D-3DBF-4404-9A2D-49A9470377BC}" presName="compNode" presStyleCnt="0"/>
      <dgm:spPr/>
    </dgm:pt>
    <dgm:pt modelId="{7F7C6EFC-E879-4080-B757-E694F46BAC61}" type="pres">
      <dgm:prSet presAssocID="{AFFDEF3D-3DBF-4404-9A2D-49A9470377BC}" presName="bgRect" presStyleLbl="bgShp" presStyleIdx="1" presStyleCnt="3"/>
      <dgm:spPr/>
    </dgm:pt>
    <dgm:pt modelId="{5046DABF-803F-477D-9F17-65F643CA9375}" type="pres">
      <dgm:prSet presAssocID="{AFFDEF3D-3DBF-4404-9A2D-49A9470377B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9FDC0E2-A2B2-44C1-9DDD-40F39176F9C3}" type="pres">
      <dgm:prSet presAssocID="{AFFDEF3D-3DBF-4404-9A2D-49A9470377BC}" presName="spaceRect" presStyleCnt="0"/>
      <dgm:spPr/>
    </dgm:pt>
    <dgm:pt modelId="{502F5FE7-193B-406D-8A21-EBDFA6839200}" type="pres">
      <dgm:prSet presAssocID="{AFFDEF3D-3DBF-4404-9A2D-49A9470377BC}" presName="parTx" presStyleLbl="revTx" presStyleIdx="1" presStyleCnt="3">
        <dgm:presLayoutVars>
          <dgm:chMax val="0"/>
          <dgm:chPref val="0"/>
        </dgm:presLayoutVars>
      </dgm:prSet>
      <dgm:spPr/>
    </dgm:pt>
    <dgm:pt modelId="{7D8269BD-A0DC-45E2-A291-8CE4BD10EEAC}" type="pres">
      <dgm:prSet presAssocID="{8C604043-5148-41CA-9F53-CFE0FD78C6DF}" presName="sibTrans" presStyleCnt="0"/>
      <dgm:spPr/>
    </dgm:pt>
    <dgm:pt modelId="{7586486D-5AB4-4287-8BF9-A2F371D1D66B}" type="pres">
      <dgm:prSet presAssocID="{391FA171-CA71-492D-A890-E19ADE9F3D8E}" presName="compNode" presStyleCnt="0"/>
      <dgm:spPr/>
    </dgm:pt>
    <dgm:pt modelId="{41F22A21-3495-473A-BD76-6CAC08EDF418}" type="pres">
      <dgm:prSet presAssocID="{391FA171-CA71-492D-A890-E19ADE9F3D8E}" presName="bgRect" presStyleLbl="bgShp" presStyleIdx="2" presStyleCnt="3"/>
      <dgm:spPr/>
    </dgm:pt>
    <dgm:pt modelId="{9DDA45A1-FDE4-4308-A302-CCBBBA55EA1C}" type="pres">
      <dgm:prSet presAssocID="{391FA171-CA71-492D-A890-E19ADE9F3D8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11A86957-C81C-415D-9B83-FDED13BEAFA5}" type="pres">
      <dgm:prSet presAssocID="{391FA171-CA71-492D-A890-E19ADE9F3D8E}" presName="spaceRect" presStyleCnt="0"/>
      <dgm:spPr/>
    </dgm:pt>
    <dgm:pt modelId="{ED10A002-2D80-465F-855E-937F792D22B4}" type="pres">
      <dgm:prSet presAssocID="{391FA171-CA71-492D-A890-E19ADE9F3D8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17AAB33-AA06-4BB9-8B19-B1E524F47588}" srcId="{720D4C38-A5EA-488D-9058-1A175F047350}" destId="{53FE9E15-58D7-4AE5-99F2-3D2CF25B8BCB}" srcOrd="0" destOrd="0" parTransId="{6B91EA24-04A2-4956-B6E3-895E3C51BFB2}" sibTransId="{0F49B8A2-B87B-4536-8281-2E22897D0FB9}"/>
    <dgm:cxn modelId="{78A94E44-84F3-45C2-A5F0-9E509C05263D}" type="presOf" srcId="{720D4C38-A5EA-488D-9058-1A175F047350}" destId="{8B09AE8C-AD97-481C-B2AB-8B42E7E3FED1}" srcOrd="0" destOrd="0" presId="urn:microsoft.com/office/officeart/2018/2/layout/IconVerticalSolidList"/>
    <dgm:cxn modelId="{4FE29B65-C146-4287-B4E2-751E37F42C55}" type="presOf" srcId="{53FE9E15-58D7-4AE5-99F2-3D2CF25B8BCB}" destId="{B3B51A0D-9B8C-4062-A89E-84ABEF1B15A3}" srcOrd="0" destOrd="0" presId="urn:microsoft.com/office/officeart/2018/2/layout/IconVerticalSolidList"/>
    <dgm:cxn modelId="{7494D796-293A-4E13-ACAA-67C9B986001C}" type="presOf" srcId="{391FA171-CA71-492D-A890-E19ADE9F3D8E}" destId="{ED10A002-2D80-465F-855E-937F792D22B4}" srcOrd="0" destOrd="0" presId="urn:microsoft.com/office/officeart/2018/2/layout/IconVerticalSolidList"/>
    <dgm:cxn modelId="{395160BF-0883-4807-AF75-02FCA0C68A77}" srcId="{720D4C38-A5EA-488D-9058-1A175F047350}" destId="{AFFDEF3D-3DBF-4404-9A2D-49A9470377BC}" srcOrd="1" destOrd="0" parTransId="{3EA78C73-13DC-4169-ADEF-C9EDB1AC67B1}" sibTransId="{8C604043-5148-41CA-9F53-CFE0FD78C6DF}"/>
    <dgm:cxn modelId="{2DE84DC1-6367-43BE-B49E-FF2DA52F9C8D}" type="presOf" srcId="{AFFDEF3D-3DBF-4404-9A2D-49A9470377BC}" destId="{502F5FE7-193B-406D-8A21-EBDFA6839200}" srcOrd="0" destOrd="0" presId="urn:microsoft.com/office/officeart/2018/2/layout/IconVerticalSolidList"/>
    <dgm:cxn modelId="{C537B4E3-542C-407D-AD17-A4C45168BC28}" srcId="{720D4C38-A5EA-488D-9058-1A175F047350}" destId="{391FA171-CA71-492D-A890-E19ADE9F3D8E}" srcOrd="2" destOrd="0" parTransId="{8307DC1D-251B-405C-A510-B3096DF9C126}" sibTransId="{C913207C-B267-40C8-900B-ADA9D456F416}"/>
    <dgm:cxn modelId="{E288A623-F4CF-4992-9BCE-B34EA19414FB}" type="presParOf" srcId="{8B09AE8C-AD97-481C-B2AB-8B42E7E3FED1}" destId="{E27E92F8-B58B-4F8C-9D9B-16316ED7E5C9}" srcOrd="0" destOrd="0" presId="urn:microsoft.com/office/officeart/2018/2/layout/IconVerticalSolidList"/>
    <dgm:cxn modelId="{4EE50916-669D-4230-BD1D-BF5F8570E5E2}" type="presParOf" srcId="{E27E92F8-B58B-4F8C-9D9B-16316ED7E5C9}" destId="{02947ECA-A706-43E2-A471-F341EA80810D}" srcOrd="0" destOrd="0" presId="urn:microsoft.com/office/officeart/2018/2/layout/IconVerticalSolidList"/>
    <dgm:cxn modelId="{80A302F8-2987-4CDF-BE3A-ECCA77D6DC12}" type="presParOf" srcId="{E27E92F8-B58B-4F8C-9D9B-16316ED7E5C9}" destId="{9EBD41D3-A773-4094-B2EC-679361807C65}" srcOrd="1" destOrd="0" presId="urn:microsoft.com/office/officeart/2018/2/layout/IconVerticalSolidList"/>
    <dgm:cxn modelId="{BB0650BE-193F-43F2-A456-53E314655734}" type="presParOf" srcId="{E27E92F8-B58B-4F8C-9D9B-16316ED7E5C9}" destId="{D686B21E-FFCA-4EB7-970B-EA58F0F82E6C}" srcOrd="2" destOrd="0" presId="urn:microsoft.com/office/officeart/2018/2/layout/IconVerticalSolidList"/>
    <dgm:cxn modelId="{D3F7F76B-62A1-4329-A6FE-AEC34F6268DE}" type="presParOf" srcId="{E27E92F8-B58B-4F8C-9D9B-16316ED7E5C9}" destId="{B3B51A0D-9B8C-4062-A89E-84ABEF1B15A3}" srcOrd="3" destOrd="0" presId="urn:microsoft.com/office/officeart/2018/2/layout/IconVerticalSolidList"/>
    <dgm:cxn modelId="{F89ABD92-5FFB-436E-A3A2-C7344543BAE7}" type="presParOf" srcId="{8B09AE8C-AD97-481C-B2AB-8B42E7E3FED1}" destId="{BEB729B8-8C2A-4E47-88CF-CE07937BBD61}" srcOrd="1" destOrd="0" presId="urn:microsoft.com/office/officeart/2018/2/layout/IconVerticalSolidList"/>
    <dgm:cxn modelId="{43066420-C577-40C1-AECA-F0CBA5512640}" type="presParOf" srcId="{8B09AE8C-AD97-481C-B2AB-8B42E7E3FED1}" destId="{D87D63B2-CF02-42ED-B3E1-64EFDAB2F023}" srcOrd="2" destOrd="0" presId="urn:microsoft.com/office/officeart/2018/2/layout/IconVerticalSolidList"/>
    <dgm:cxn modelId="{59DAC388-18D6-468E-AA77-20A03C6098E2}" type="presParOf" srcId="{D87D63B2-CF02-42ED-B3E1-64EFDAB2F023}" destId="{7F7C6EFC-E879-4080-B757-E694F46BAC61}" srcOrd="0" destOrd="0" presId="urn:microsoft.com/office/officeart/2018/2/layout/IconVerticalSolidList"/>
    <dgm:cxn modelId="{4842AB09-ED46-4717-A24B-BA9A2819C1D0}" type="presParOf" srcId="{D87D63B2-CF02-42ED-B3E1-64EFDAB2F023}" destId="{5046DABF-803F-477D-9F17-65F643CA9375}" srcOrd="1" destOrd="0" presId="urn:microsoft.com/office/officeart/2018/2/layout/IconVerticalSolidList"/>
    <dgm:cxn modelId="{2D92451A-D013-4E61-8B8B-730DFAB18648}" type="presParOf" srcId="{D87D63B2-CF02-42ED-B3E1-64EFDAB2F023}" destId="{49FDC0E2-A2B2-44C1-9DDD-40F39176F9C3}" srcOrd="2" destOrd="0" presId="urn:microsoft.com/office/officeart/2018/2/layout/IconVerticalSolidList"/>
    <dgm:cxn modelId="{6FE901FF-EA57-485E-934F-68C7161E3540}" type="presParOf" srcId="{D87D63B2-CF02-42ED-B3E1-64EFDAB2F023}" destId="{502F5FE7-193B-406D-8A21-EBDFA6839200}" srcOrd="3" destOrd="0" presId="urn:microsoft.com/office/officeart/2018/2/layout/IconVerticalSolidList"/>
    <dgm:cxn modelId="{D213A7F8-EA36-4054-B43D-803869376A30}" type="presParOf" srcId="{8B09AE8C-AD97-481C-B2AB-8B42E7E3FED1}" destId="{7D8269BD-A0DC-45E2-A291-8CE4BD10EEAC}" srcOrd="3" destOrd="0" presId="urn:microsoft.com/office/officeart/2018/2/layout/IconVerticalSolidList"/>
    <dgm:cxn modelId="{ABCC6506-BB3C-44D4-9978-882EDB725C92}" type="presParOf" srcId="{8B09AE8C-AD97-481C-B2AB-8B42E7E3FED1}" destId="{7586486D-5AB4-4287-8BF9-A2F371D1D66B}" srcOrd="4" destOrd="0" presId="urn:microsoft.com/office/officeart/2018/2/layout/IconVerticalSolidList"/>
    <dgm:cxn modelId="{FE05FD7E-0874-46A1-B80A-A79F27999921}" type="presParOf" srcId="{7586486D-5AB4-4287-8BF9-A2F371D1D66B}" destId="{41F22A21-3495-473A-BD76-6CAC08EDF418}" srcOrd="0" destOrd="0" presId="urn:microsoft.com/office/officeart/2018/2/layout/IconVerticalSolidList"/>
    <dgm:cxn modelId="{595436CA-9610-465B-9B75-B11B6202B120}" type="presParOf" srcId="{7586486D-5AB4-4287-8BF9-A2F371D1D66B}" destId="{9DDA45A1-FDE4-4308-A302-CCBBBA55EA1C}" srcOrd="1" destOrd="0" presId="urn:microsoft.com/office/officeart/2018/2/layout/IconVerticalSolidList"/>
    <dgm:cxn modelId="{46E80C62-266B-41B2-8BFF-438BEC6C2ED9}" type="presParOf" srcId="{7586486D-5AB4-4287-8BF9-A2F371D1D66B}" destId="{11A86957-C81C-415D-9B83-FDED13BEAFA5}" srcOrd="2" destOrd="0" presId="urn:microsoft.com/office/officeart/2018/2/layout/IconVerticalSolidList"/>
    <dgm:cxn modelId="{C233B1A4-26E1-4559-9F80-8618FFA02E26}" type="presParOf" srcId="{7586486D-5AB4-4287-8BF9-A2F371D1D66B}" destId="{ED10A002-2D80-465F-855E-937F792D22B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47ECA-A706-43E2-A471-F341EA80810D}">
      <dsp:nvSpPr>
        <dsp:cNvPr id="0" name=""/>
        <dsp:cNvSpPr/>
      </dsp:nvSpPr>
      <dsp:spPr>
        <a:xfrm>
          <a:off x="0" y="651"/>
          <a:ext cx="6858000" cy="15236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D41D3-A773-4094-B2EC-679361807C65}">
      <dsp:nvSpPr>
        <dsp:cNvPr id="0" name=""/>
        <dsp:cNvSpPr/>
      </dsp:nvSpPr>
      <dsp:spPr>
        <a:xfrm>
          <a:off x="460897" y="343467"/>
          <a:ext cx="837995" cy="837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51A0D-9B8C-4062-A89E-84ABEF1B15A3}">
      <dsp:nvSpPr>
        <dsp:cNvPr id="0" name=""/>
        <dsp:cNvSpPr/>
      </dsp:nvSpPr>
      <dsp:spPr>
        <a:xfrm>
          <a:off x="1759790" y="651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Poems emphasize language’s musical qualities (rhyme, rhythm and meter) </a:t>
          </a:r>
        </a:p>
      </dsp:txBody>
      <dsp:txXfrm>
        <a:off x="1759790" y="651"/>
        <a:ext cx="5098209" cy="1523627"/>
      </dsp:txXfrm>
    </dsp:sp>
    <dsp:sp modelId="{7F7C6EFC-E879-4080-B757-E694F46BAC61}">
      <dsp:nvSpPr>
        <dsp:cNvPr id="0" name=""/>
        <dsp:cNvSpPr/>
      </dsp:nvSpPr>
      <dsp:spPr>
        <a:xfrm>
          <a:off x="0" y="1905186"/>
          <a:ext cx="6858000" cy="15236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6DABF-803F-477D-9F17-65F643CA9375}">
      <dsp:nvSpPr>
        <dsp:cNvPr id="0" name=""/>
        <dsp:cNvSpPr/>
      </dsp:nvSpPr>
      <dsp:spPr>
        <a:xfrm>
          <a:off x="460897" y="2248002"/>
          <a:ext cx="837995" cy="837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F5FE7-193B-406D-8A21-EBDFA6839200}">
      <dsp:nvSpPr>
        <dsp:cNvPr id="0" name=""/>
        <dsp:cNvSpPr/>
      </dsp:nvSpPr>
      <dsp:spPr>
        <a:xfrm>
          <a:off x="1759790" y="1905186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Poems used condensed literature</a:t>
          </a:r>
        </a:p>
      </dsp:txBody>
      <dsp:txXfrm>
        <a:off x="1759790" y="1905186"/>
        <a:ext cx="5098209" cy="1523627"/>
      </dsp:txXfrm>
    </dsp:sp>
    <dsp:sp modelId="{41F22A21-3495-473A-BD76-6CAC08EDF418}">
      <dsp:nvSpPr>
        <dsp:cNvPr id="0" name=""/>
        <dsp:cNvSpPr/>
      </dsp:nvSpPr>
      <dsp:spPr>
        <a:xfrm>
          <a:off x="0" y="3809720"/>
          <a:ext cx="6858000" cy="15236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A45A1-FDE4-4308-A302-CCBBBA55EA1C}">
      <dsp:nvSpPr>
        <dsp:cNvPr id="0" name=""/>
        <dsp:cNvSpPr/>
      </dsp:nvSpPr>
      <dsp:spPr>
        <a:xfrm>
          <a:off x="460897" y="4152537"/>
          <a:ext cx="837995" cy="837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0A002-2D80-465F-855E-937F792D22B4}">
      <dsp:nvSpPr>
        <dsp:cNvPr id="0" name=""/>
        <dsp:cNvSpPr/>
      </dsp:nvSpPr>
      <dsp:spPr>
        <a:xfrm>
          <a:off x="1759790" y="3809720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Feature intense feelings </a:t>
          </a:r>
        </a:p>
      </dsp:txBody>
      <dsp:txXfrm>
        <a:off x="1759790" y="3809720"/>
        <a:ext cx="5098209" cy="1523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kendra.mclean\OneDrive%20-%20EECD%20EDPE\Documents\My%20Notebook%20Conten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MmSnZKSPI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What Makes a poem, 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A poem?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Grade 6/7 Language Arts 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BF76B259-26D9-4629-A9ED-42411CE3F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076" y="361759"/>
            <a:ext cx="4754222" cy="61344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0D41E-3CEB-4702-9052-6ED79A54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 dirty="0">
                <a:hlinkClick r:id="rId3" action="ppaction://hlinkfile"/>
              </a:rPr>
              <a:t>What makes a poem, a poem?  </a:t>
            </a:r>
            <a:endParaRPr lang="en-US" dirty="0"/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B3E5044E-AC3D-A57D-4D93-CB62E4CE1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/>
          <a:lstStyle/>
          <a:p>
            <a:r>
              <a:rPr lang="en-US" dirty="0"/>
              <a:t>By Melissa Kovacs</a:t>
            </a:r>
          </a:p>
          <a:p>
            <a:endParaRPr lang="en-US" dirty="0"/>
          </a:p>
          <a:p>
            <a:r>
              <a:rPr lang="en-US" dirty="0"/>
              <a:t>-watch video by clicking on the title above </a:t>
            </a:r>
          </a:p>
        </p:txBody>
      </p:sp>
    </p:spTree>
    <p:extLst>
      <p:ext uri="{BB962C8B-B14F-4D97-AF65-F5344CB8AC3E}">
        <p14:creationId xmlns:p14="http://schemas.microsoft.com/office/powerpoint/2010/main" val="380627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61EA-E2D3-458C-8FFE-61B813B1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Recognizable characteristics of poems: 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F17B6F6-E3FF-7194-D355-E42E69527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7327C5D-BA7F-BB17-2524-80C15F3666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921703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Pencil on notebook">
            <a:extLst>
              <a:ext uri="{FF2B5EF4-FFF2-40B4-BE49-F238E27FC236}">
                <a16:creationId xmlns:a16="http://schemas.microsoft.com/office/drawing/2014/main" id="{E2C12172-7044-4212-BC78-28C65DC5B4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4321" y="3071229"/>
            <a:ext cx="2869720" cy="19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8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therkin words | Weird words, Rare words, Pretty words">
            <a:extLst>
              <a:ext uri="{FF2B5EF4-FFF2-40B4-BE49-F238E27FC236}">
                <a16:creationId xmlns:a16="http://schemas.microsoft.com/office/drawing/2014/main" id="{94AA756D-F33C-4F45-AD53-D4E7B3A3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581406"/>
            <a:ext cx="7696201" cy="5695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7F68EF0-770F-D308-31A8-56D2745B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 sz="3000"/>
              <a:t>Where does the word “poetry” come from? 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56467F-76E1-77B3-0D97-E9DBD0E04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r>
              <a:rPr lang="en-US" dirty="0"/>
              <a:t>It comes from the Greek word “poesis,” which means “to create” or “a making.”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1C145C-670E-46CD-9E45-A6DE8254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Free Verse Poetry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808649-B7C1-4559-A412-95B3EFF0A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11" y="2103120"/>
            <a:ext cx="3815817" cy="3749040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4207D-4A93-4A28-BBCC-1348F4C8C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>
            <a:normAutofit/>
          </a:bodyPr>
          <a:lstStyle/>
          <a:p>
            <a:r>
              <a:rPr lang="en-US" dirty="0"/>
              <a:t>In Grade 7 we learn about a “free verse poem.”  Write the definition of the word and find one that you like.  Here is an example.  </a:t>
            </a:r>
          </a:p>
        </p:txBody>
      </p:sp>
    </p:spTree>
    <p:extLst>
      <p:ext uri="{BB962C8B-B14F-4D97-AF65-F5344CB8AC3E}">
        <p14:creationId xmlns:p14="http://schemas.microsoft.com/office/powerpoint/2010/main" val="1582419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CAE6E-D564-449A-9037-4B176B5B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“slam poetry?”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102012-305B-4173-8E2F-5B08E6EBD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slam poetry - </a:t>
            </a:r>
            <a:r>
              <a:rPr lang="en-US" sz="2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 form of performance poetry that combines the elements of performance, writing, competition, and audience participation.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Watch: 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>
                <a:effectLst/>
                <a:latin typeface="Roboto" panose="02000000000000000000" pitchFamily="2" charset="0"/>
                <a:hlinkClick r:id="rId2"/>
              </a:rPr>
              <a:t>If You Give a Child a Word— spoken art | Brandon Sanders and </a:t>
            </a:r>
            <a:r>
              <a:rPr lang="en-US" sz="2400" b="0" i="0" dirty="0" err="1">
                <a:effectLst/>
                <a:latin typeface="Roboto" panose="02000000000000000000" pitchFamily="2" charset="0"/>
                <a:hlinkClick r:id="rId2"/>
              </a:rPr>
              <a:t>Mikeala</a:t>
            </a:r>
            <a:r>
              <a:rPr lang="en-US" sz="2400" b="0" i="0" dirty="0">
                <a:effectLst/>
                <a:latin typeface="Roboto" panose="02000000000000000000" pitchFamily="2" charset="0"/>
                <a:hlinkClick r:id="rId2"/>
              </a:rPr>
              <a:t> Miller | </a:t>
            </a:r>
            <a:r>
              <a:rPr lang="en-US" sz="2400" b="0" i="0" dirty="0" err="1">
                <a:effectLst/>
                <a:latin typeface="Roboto" panose="02000000000000000000" pitchFamily="2" charset="0"/>
                <a:hlinkClick r:id="rId2"/>
              </a:rPr>
              <a:t>TEDxYouth@FtWorth</a:t>
            </a:r>
            <a:endParaRPr lang="en-US" sz="2400" b="0" i="0" dirty="0"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6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{E0542EAB-98F4-43A3-8133-52BE94AC8261}tf78438558_win32</Template>
  <TotalTime>62</TotalTime>
  <Words>172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Garamond</vt:lpstr>
      <vt:lpstr>Roboto</vt:lpstr>
      <vt:lpstr>SavonVTI</vt:lpstr>
      <vt:lpstr>What Makes a poem,  A poem?  </vt:lpstr>
      <vt:lpstr>What makes a poem, a poem?  </vt:lpstr>
      <vt:lpstr>Recognizable characteristics of poems:  </vt:lpstr>
      <vt:lpstr>Where does the word “poetry” come from?  </vt:lpstr>
      <vt:lpstr>Free Verse Poetry</vt:lpstr>
      <vt:lpstr>What is “slam poetry?”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poem,  A poem?  </dc:title>
  <dc:creator>McLean, Kendra (ASD-N)</dc:creator>
  <cp:lastModifiedBy>McLean, Kendra (ASD-N)</cp:lastModifiedBy>
  <cp:revision>1</cp:revision>
  <dcterms:created xsi:type="dcterms:W3CDTF">2022-03-29T02:09:13Z</dcterms:created>
  <dcterms:modified xsi:type="dcterms:W3CDTF">2022-03-29T03:11:59Z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