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7" r:id="rId5"/>
    <p:sldId id="265" r:id="rId6"/>
    <p:sldId id="275" r:id="rId7"/>
    <p:sldId id="266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7F5784-2D9C-47A3-B533-8710203D8568}" v="17" dt="2022-05-08T19:46:56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8" autoAdjust="0"/>
    <p:restoredTop sz="94660"/>
  </p:normalViewPr>
  <p:slideViewPr>
    <p:cSldViewPr>
      <p:cViewPr varScale="1">
        <p:scale>
          <a:sx n="80" d="100"/>
          <a:sy n="80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therland, Marly (ASD-N)" userId="d349bfa4-0c75-4478-aeeb-1c287d75be1c" providerId="ADAL" clId="{B87F5784-2D9C-47A3-B533-8710203D8568}"/>
    <pc:docChg chg="undo custSel addSld delSld modSld">
      <pc:chgData name="Sutherland, Marly (ASD-N)" userId="d349bfa4-0c75-4478-aeeb-1c287d75be1c" providerId="ADAL" clId="{B87F5784-2D9C-47A3-B533-8710203D8568}" dt="2022-05-08T19:50:16.218" v="2017" actId="20577"/>
      <pc:docMkLst>
        <pc:docMk/>
      </pc:docMkLst>
      <pc:sldChg chg="del">
        <pc:chgData name="Sutherland, Marly (ASD-N)" userId="d349bfa4-0c75-4478-aeeb-1c287d75be1c" providerId="ADAL" clId="{B87F5784-2D9C-47A3-B533-8710203D8568}" dt="2022-05-08T19:35:24.809" v="921" actId="47"/>
        <pc:sldMkLst>
          <pc:docMk/>
          <pc:sldMk cId="684342303" sldId="258"/>
        </pc:sldMkLst>
      </pc:sldChg>
      <pc:sldChg chg="modSp mod">
        <pc:chgData name="Sutherland, Marly (ASD-N)" userId="d349bfa4-0c75-4478-aeeb-1c287d75be1c" providerId="ADAL" clId="{B87F5784-2D9C-47A3-B533-8710203D8568}" dt="2022-05-08T19:35:44.855" v="928" actId="20577"/>
        <pc:sldMkLst>
          <pc:docMk/>
          <pc:sldMk cId="2333893970" sldId="265"/>
        </pc:sldMkLst>
        <pc:spChg chg="mod">
          <ac:chgData name="Sutherland, Marly (ASD-N)" userId="d349bfa4-0c75-4478-aeeb-1c287d75be1c" providerId="ADAL" clId="{B87F5784-2D9C-47A3-B533-8710203D8568}" dt="2022-05-08T19:35:44.855" v="928" actId="20577"/>
          <ac:spMkLst>
            <pc:docMk/>
            <pc:sldMk cId="2333893970" sldId="265"/>
            <ac:spMk id="3" creationId="{00000000-0000-0000-0000-000000000000}"/>
          </ac:spMkLst>
        </pc:spChg>
      </pc:sldChg>
      <pc:sldChg chg="addSp delSp modSp mod">
        <pc:chgData name="Sutherland, Marly (ASD-N)" userId="d349bfa4-0c75-4478-aeeb-1c287d75be1c" providerId="ADAL" clId="{B87F5784-2D9C-47A3-B533-8710203D8568}" dt="2022-05-08T19:23:54.814" v="338" actId="1076"/>
        <pc:sldMkLst>
          <pc:docMk/>
          <pc:sldMk cId="3864440091" sldId="266"/>
        </pc:sldMkLst>
        <pc:spChg chg="mod">
          <ac:chgData name="Sutherland, Marly (ASD-N)" userId="d349bfa4-0c75-4478-aeeb-1c287d75be1c" providerId="ADAL" clId="{B87F5784-2D9C-47A3-B533-8710203D8568}" dt="2022-05-08T19:19:07.453" v="54" actId="20577"/>
          <ac:spMkLst>
            <pc:docMk/>
            <pc:sldMk cId="3864440091" sldId="266"/>
            <ac:spMk id="4" creationId="{00000000-0000-0000-0000-000000000000}"/>
          </ac:spMkLst>
        </pc:spChg>
        <pc:spChg chg="mod">
          <ac:chgData name="Sutherland, Marly (ASD-N)" userId="d349bfa4-0c75-4478-aeeb-1c287d75be1c" providerId="ADAL" clId="{B87F5784-2D9C-47A3-B533-8710203D8568}" dt="2022-05-08T19:21:56.800" v="89" actId="20577"/>
          <ac:spMkLst>
            <pc:docMk/>
            <pc:sldMk cId="3864440091" sldId="266"/>
            <ac:spMk id="5" creationId="{00000000-0000-0000-0000-000000000000}"/>
          </ac:spMkLst>
        </pc:spChg>
        <pc:spChg chg="mod">
          <ac:chgData name="Sutherland, Marly (ASD-N)" userId="d349bfa4-0c75-4478-aeeb-1c287d75be1c" providerId="ADAL" clId="{B87F5784-2D9C-47A3-B533-8710203D8568}" dt="2022-05-08T19:23:54.814" v="338" actId="1076"/>
          <ac:spMkLst>
            <pc:docMk/>
            <pc:sldMk cId="3864440091" sldId="266"/>
            <ac:spMk id="11" creationId="{00000000-0000-0000-0000-000000000000}"/>
          </ac:spMkLst>
        </pc:spChg>
        <pc:spChg chg="add del mod">
          <ac:chgData name="Sutherland, Marly (ASD-N)" userId="d349bfa4-0c75-4478-aeeb-1c287d75be1c" providerId="ADAL" clId="{B87F5784-2D9C-47A3-B533-8710203D8568}" dt="2022-05-08T19:16:23.774" v="6" actId="478"/>
          <ac:spMkLst>
            <pc:docMk/>
            <pc:sldMk cId="3864440091" sldId="266"/>
            <ac:spMk id="13" creationId="{6C3EF82E-F5A2-4B44-A640-7591D7BB7C8E}"/>
          </ac:spMkLst>
        </pc:spChg>
        <pc:spChg chg="add del mod">
          <ac:chgData name="Sutherland, Marly (ASD-N)" userId="d349bfa4-0c75-4478-aeeb-1c287d75be1c" providerId="ADAL" clId="{B87F5784-2D9C-47A3-B533-8710203D8568}" dt="2022-05-08T19:16:44.492" v="8" actId="478"/>
          <ac:spMkLst>
            <pc:docMk/>
            <pc:sldMk cId="3864440091" sldId="266"/>
            <ac:spMk id="15" creationId="{B68391CB-7547-4D33-B66E-1AB7531861EF}"/>
          </ac:spMkLst>
        </pc:spChg>
        <pc:spChg chg="add del mod">
          <ac:chgData name="Sutherland, Marly (ASD-N)" userId="d349bfa4-0c75-4478-aeeb-1c287d75be1c" providerId="ADAL" clId="{B87F5784-2D9C-47A3-B533-8710203D8568}" dt="2022-05-08T19:17:41.429" v="25" actId="478"/>
          <ac:spMkLst>
            <pc:docMk/>
            <pc:sldMk cId="3864440091" sldId="266"/>
            <ac:spMk id="18" creationId="{CF2629ED-43E8-4939-84F4-73874D462F14}"/>
          </ac:spMkLst>
        </pc:spChg>
        <pc:spChg chg="add del mod">
          <ac:chgData name="Sutherland, Marly (ASD-N)" userId="d349bfa4-0c75-4478-aeeb-1c287d75be1c" providerId="ADAL" clId="{B87F5784-2D9C-47A3-B533-8710203D8568}" dt="2022-05-08T19:17:51.101" v="35" actId="478"/>
          <ac:spMkLst>
            <pc:docMk/>
            <pc:sldMk cId="3864440091" sldId="266"/>
            <ac:spMk id="20" creationId="{02D2A741-E8B4-4BC4-B208-EDDCE4397ED8}"/>
          </ac:spMkLst>
        </pc:spChg>
        <pc:spChg chg="add del mod">
          <ac:chgData name="Sutherland, Marly (ASD-N)" userId="d349bfa4-0c75-4478-aeeb-1c287d75be1c" providerId="ADAL" clId="{B87F5784-2D9C-47A3-B533-8710203D8568}" dt="2022-05-08T19:18:36.622" v="47" actId="478"/>
          <ac:spMkLst>
            <pc:docMk/>
            <pc:sldMk cId="3864440091" sldId="266"/>
            <ac:spMk id="23" creationId="{B2C9D879-547B-4BC1-AC91-BFC6B23F0D2A}"/>
          </ac:spMkLst>
        </pc:spChg>
        <pc:picChg chg="del">
          <ac:chgData name="Sutherland, Marly (ASD-N)" userId="d349bfa4-0c75-4478-aeeb-1c287d75be1c" providerId="ADAL" clId="{B87F5784-2D9C-47A3-B533-8710203D8568}" dt="2022-05-08T19:17:49.142" v="34" actId="478"/>
          <ac:picMkLst>
            <pc:docMk/>
            <pc:sldMk cId="3864440091" sldId="266"/>
            <ac:picMk id="3" creationId="{00000000-0000-0000-0000-000000000000}"/>
          </ac:picMkLst>
        </pc:picChg>
        <pc:picChg chg="del">
          <ac:chgData name="Sutherland, Marly (ASD-N)" userId="d349bfa4-0c75-4478-aeeb-1c287d75be1c" providerId="ADAL" clId="{B87F5784-2D9C-47A3-B533-8710203D8568}" dt="2022-05-08T19:16:16.902" v="1" actId="478"/>
          <ac:picMkLst>
            <pc:docMk/>
            <pc:sldMk cId="3864440091" sldId="266"/>
            <ac:picMk id="6" creationId="{00000000-0000-0000-0000-000000000000}"/>
          </ac:picMkLst>
        </pc:picChg>
        <pc:picChg chg="add del mod">
          <ac:chgData name="Sutherland, Marly (ASD-N)" userId="d349bfa4-0c75-4478-aeeb-1c287d75be1c" providerId="ADAL" clId="{B87F5784-2D9C-47A3-B533-8710203D8568}" dt="2022-05-08T19:16:23.774" v="6" actId="478"/>
          <ac:picMkLst>
            <pc:docMk/>
            <pc:sldMk cId="3864440091" sldId="266"/>
            <ac:picMk id="12" creationId="{EBD24C7A-D77D-40D2-9794-2669ED40C168}"/>
          </ac:picMkLst>
        </pc:picChg>
        <pc:picChg chg="add del mod">
          <ac:chgData name="Sutherland, Marly (ASD-N)" userId="d349bfa4-0c75-4478-aeeb-1c287d75be1c" providerId="ADAL" clId="{B87F5784-2D9C-47A3-B533-8710203D8568}" dt="2022-05-08T19:17:56.450" v="36" actId="478"/>
          <ac:picMkLst>
            <pc:docMk/>
            <pc:sldMk cId="3864440091" sldId="266"/>
            <ac:picMk id="17" creationId="{DC802D14-F777-4D46-A902-626AC493E39B}"/>
          </ac:picMkLst>
        </pc:picChg>
        <pc:picChg chg="add mod">
          <ac:chgData name="Sutherland, Marly (ASD-N)" userId="d349bfa4-0c75-4478-aeeb-1c287d75be1c" providerId="ADAL" clId="{B87F5784-2D9C-47A3-B533-8710203D8568}" dt="2022-05-08T19:18:32.362" v="45" actId="1076"/>
          <ac:picMkLst>
            <pc:docMk/>
            <pc:sldMk cId="3864440091" sldId="266"/>
            <ac:picMk id="22" creationId="{948BBF7C-E661-46B7-BD28-239EFC4B7BF1}"/>
          </ac:picMkLst>
        </pc:picChg>
        <pc:picChg chg="add mod">
          <ac:chgData name="Sutherland, Marly (ASD-N)" userId="d349bfa4-0c75-4478-aeeb-1c287d75be1c" providerId="ADAL" clId="{B87F5784-2D9C-47A3-B533-8710203D8568}" dt="2022-05-08T19:21:39.363" v="59" actId="1076"/>
          <ac:picMkLst>
            <pc:docMk/>
            <pc:sldMk cId="3864440091" sldId="266"/>
            <ac:picMk id="25" creationId="{80B3245B-0824-4861-993C-8FE46AAD46D3}"/>
          </ac:picMkLst>
        </pc:picChg>
      </pc:sldChg>
      <pc:sldChg chg="del">
        <pc:chgData name="Sutherland, Marly (ASD-N)" userId="d349bfa4-0c75-4478-aeeb-1c287d75be1c" providerId="ADAL" clId="{B87F5784-2D9C-47A3-B533-8710203D8568}" dt="2022-05-08T19:35:22.545" v="919" actId="47"/>
        <pc:sldMkLst>
          <pc:docMk/>
          <pc:sldMk cId="2560558900" sldId="267"/>
        </pc:sldMkLst>
      </pc:sldChg>
      <pc:sldChg chg="del">
        <pc:chgData name="Sutherland, Marly (ASD-N)" userId="d349bfa4-0c75-4478-aeeb-1c287d75be1c" providerId="ADAL" clId="{B87F5784-2D9C-47A3-B533-8710203D8568}" dt="2022-05-08T19:35:23.891" v="920" actId="47"/>
        <pc:sldMkLst>
          <pc:docMk/>
          <pc:sldMk cId="807962408" sldId="268"/>
        </pc:sldMkLst>
      </pc:sldChg>
      <pc:sldChg chg="del">
        <pc:chgData name="Sutherland, Marly (ASD-N)" userId="d349bfa4-0c75-4478-aeeb-1c287d75be1c" providerId="ADAL" clId="{B87F5784-2D9C-47A3-B533-8710203D8568}" dt="2022-05-08T19:35:25.599" v="922" actId="47"/>
        <pc:sldMkLst>
          <pc:docMk/>
          <pc:sldMk cId="2200335453" sldId="269"/>
        </pc:sldMkLst>
      </pc:sldChg>
      <pc:sldChg chg="del">
        <pc:chgData name="Sutherland, Marly (ASD-N)" userId="d349bfa4-0c75-4478-aeeb-1c287d75be1c" providerId="ADAL" clId="{B87F5784-2D9C-47A3-B533-8710203D8568}" dt="2022-05-08T19:35:26.186" v="923" actId="47"/>
        <pc:sldMkLst>
          <pc:docMk/>
          <pc:sldMk cId="1359999132" sldId="270"/>
        </pc:sldMkLst>
      </pc:sldChg>
      <pc:sldChg chg="del">
        <pc:chgData name="Sutherland, Marly (ASD-N)" userId="d349bfa4-0c75-4478-aeeb-1c287d75be1c" providerId="ADAL" clId="{B87F5784-2D9C-47A3-B533-8710203D8568}" dt="2022-05-08T19:35:26.634" v="924" actId="47"/>
        <pc:sldMkLst>
          <pc:docMk/>
          <pc:sldMk cId="1457739965" sldId="271"/>
        </pc:sldMkLst>
      </pc:sldChg>
      <pc:sldChg chg="del">
        <pc:chgData name="Sutherland, Marly (ASD-N)" userId="d349bfa4-0c75-4478-aeeb-1c287d75be1c" providerId="ADAL" clId="{B87F5784-2D9C-47A3-B533-8710203D8568}" dt="2022-05-08T19:35:27.103" v="925" actId="47"/>
        <pc:sldMkLst>
          <pc:docMk/>
          <pc:sldMk cId="3093572411" sldId="272"/>
        </pc:sldMkLst>
      </pc:sldChg>
      <pc:sldChg chg="del">
        <pc:chgData name="Sutherland, Marly (ASD-N)" userId="d349bfa4-0c75-4478-aeeb-1c287d75be1c" providerId="ADAL" clId="{B87F5784-2D9C-47A3-B533-8710203D8568}" dt="2022-05-08T19:35:27.741" v="926" actId="47"/>
        <pc:sldMkLst>
          <pc:docMk/>
          <pc:sldMk cId="1875010694" sldId="273"/>
        </pc:sldMkLst>
      </pc:sldChg>
      <pc:sldChg chg="del">
        <pc:chgData name="Sutherland, Marly (ASD-N)" userId="d349bfa4-0c75-4478-aeeb-1c287d75be1c" providerId="ADAL" clId="{B87F5784-2D9C-47A3-B533-8710203D8568}" dt="2022-05-08T19:35:28.238" v="927" actId="47"/>
        <pc:sldMkLst>
          <pc:docMk/>
          <pc:sldMk cId="3032947896" sldId="274"/>
        </pc:sldMkLst>
      </pc:sldChg>
      <pc:sldChg chg="addSp delSp modSp new mod">
        <pc:chgData name="Sutherland, Marly (ASD-N)" userId="d349bfa4-0c75-4478-aeeb-1c287d75be1c" providerId="ADAL" clId="{B87F5784-2D9C-47A3-B533-8710203D8568}" dt="2022-05-08T19:35:06.984" v="918" actId="14100"/>
        <pc:sldMkLst>
          <pc:docMk/>
          <pc:sldMk cId="3740157367" sldId="275"/>
        </pc:sldMkLst>
        <pc:spChg chg="mod">
          <ac:chgData name="Sutherland, Marly (ASD-N)" userId="d349bfa4-0c75-4478-aeeb-1c287d75be1c" providerId="ADAL" clId="{B87F5784-2D9C-47A3-B533-8710203D8568}" dt="2022-05-08T19:27:25.744" v="343" actId="20577"/>
          <ac:spMkLst>
            <pc:docMk/>
            <pc:sldMk cId="3740157367" sldId="275"/>
            <ac:spMk id="2" creationId="{866BFADD-E3C2-48E6-8C78-34AACAE58604}"/>
          </ac:spMkLst>
        </pc:spChg>
        <pc:spChg chg="del">
          <ac:chgData name="Sutherland, Marly (ASD-N)" userId="d349bfa4-0c75-4478-aeeb-1c287d75be1c" providerId="ADAL" clId="{B87F5784-2D9C-47A3-B533-8710203D8568}" dt="2022-05-08T19:27:32.239" v="344" actId="478"/>
          <ac:spMkLst>
            <pc:docMk/>
            <pc:sldMk cId="3740157367" sldId="275"/>
            <ac:spMk id="3" creationId="{08DB9093-BCD0-4742-A0F2-1C16B15DC635}"/>
          </ac:spMkLst>
        </pc:spChg>
        <pc:spChg chg="mod">
          <ac:chgData name="Sutherland, Marly (ASD-N)" userId="d349bfa4-0c75-4478-aeeb-1c287d75be1c" providerId="ADAL" clId="{B87F5784-2D9C-47A3-B533-8710203D8568}" dt="2022-05-08T19:35:06.984" v="918" actId="14100"/>
          <ac:spMkLst>
            <pc:docMk/>
            <pc:sldMk cId="3740157367" sldId="275"/>
            <ac:spMk id="4" creationId="{B83E2BF0-C0F0-4A47-9EF0-03D51E44F4CE}"/>
          </ac:spMkLst>
        </pc:spChg>
        <pc:picChg chg="add mod">
          <ac:chgData name="Sutherland, Marly (ASD-N)" userId="d349bfa4-0c75-4478-aeeb-1c287d75be1c" providerId="ADAL" clId="{B87F5784-2D9C-47A3-B533-8710203D8568}" dt="2022-05-08T19:28:15.431" v="349" actId="14100"/>
          <ac:picMkLst>
            <pc:docMk/>
            <pc:sldMk cId="3740157367" sldId="275"/>
            <ac:picMk id="6" creationId="{2C96DCD1-C626-4488-9FE3-089B727D4DC3}"/>
          </ac:picMkLst>
        </pc:picChg>
      </pc:sldChg>
      <pc:sldChg chg="modSp new mod">
        <pc:chgData name="Sutherland, Marly (ASD-N)" userId="d349bfa4-0c75-4478-aeeb-1c287d75be1c" providerId="ADAL" clId="{B87F5784-2D9C-47A3-B533-8710203D8568}" dt="2022-05-08T19:50:16.218" v="2017" actId="20577"/>
        <pc:sldMkLst>
          <pc:docMk/>
          <pc:sldMk cId="2962340066" sldId="276"/>
        </pc:sldMkLst>
        <pc:spChg chg="mod">
          <ac:chgData name="Sutherland, Marly (ASD-N)" userId="d349bfa4-0c75-4478-aeeb-1c287d75be1c" providerId="ADAL" clId="{B87F5784-2D9C-47A3-B533-8710203D8568}" dt="2022-05-08T19:36:05.985" v="973" actId="20577"/>
          <ac:spMkLst>
            <pc:docMk/>
            <pc:sldMk cId="2962340066" sldId="276"/>
            <ac:spMk id="2" creationId="{2FD990B2-534D-4888-B47F-863D007E3C98}"/>
          </ac:spMkLst>
        </pc:spChg>
        <pc:spChg chg="mod">
          <ac:chgData name="Sutherland, Marly (ASD-N)" userId="d349bfa4-0c75-4478-aeeb-1c287d75be1c" providerId="ADAL" clId="{B87F5784-2D9C-47A3-B533-8710203D8568}" dt="2022-05-08T19:50:16.218" v="2017" actId="20577"/>
          <ac:spMkLst>
            <pc:docMk/>
            <pc:sldMk cId="2962340066" sldId="276"/>
            <ac:spMk id="3" creationId="{D76B5F59-AA3E-4B91-ACF1-B75D12C1BC1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oukili.ca/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lnb-bnnb.overdrive.com/" TargetMode="External"/><Relationship Id="rId4" Type="http://schemas.openxmlformats.org/officeDocument/2006/relationships/hyperlink" Target="https://jelis.rkpublishing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eccha11111@nbss.nbed.nb.ca" TargetMode="External"/><Relationship Id="rId2" Type="http://schemas.openxmlformats.org/officeDocument/2006/relationships/hyperlink" Target="https://soraapp.com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pinterest.com/pin/547680004684512539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mediafactory.org.au/2015-media6-amateurcreators/case-study-youtub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essentials.scholastic.ca/en/-collection-je-lis%21-sciences---s%C3%A9rie-2-/2555706-cec-ca.html#prefn1=bookType&amp;prefv1=Reader%7CEarly+Reader&amp;prefn2=itemType-cec-ca&amp;prefv2=N&amp;prefn3=languageCode-cec-ca&amp;prefv3=French&amp;prefn4=supplies-cec-ca&amp;prefv4=Reading+Club&amp;start=4" TargetMode="External"/><Relationship Id="rId2" Type="http://schemas.openxmlformats.org/officeDocument/2006/relationships/hyperlink" Target="https://classroomessentials.scholastic.ca/en/hom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acilealire.com/en/samples/" TargetMode="External"/><Relationship Id="rId4" Type="http://schemas.openxmlformats.org/officeDocument/2006/relationships/hyperlink" Target="https://facilealire.com/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Supporting your FI student with summer reading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7C81A2E-FE53-4FA9-AFA9-91182E1550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701674"/>
          </a:xfrm>
        </p:spPr>
        <p:txBody>
          <a:bodyPr anchor="b">
            <a:normAutofit/>
          </a:bodyPr>
          <a:lstStyle/>
          <a:p>
            <a:r>
              <a:rPr lang="en-US" dirty="0"/>
              <a:t>Learning French as a Second Language (FSL)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9753600" cy="4572000"/>
          </a:xfrm>
        </p:spPr>
        <p:txBody>
          <a:bodyPr>
            <a:normAutofit/>
          </a:bodyPr>
          <a:lstStyle/>
          <a:p>
            <a:r>
              <a:rPr lang="en-US" dirty="0"/>
              <a:t>With our FSL students, we need to make sure that we are making oral language the priority – the students need to HEAR French</a:t>
            </a:r>
          </a:p>
          <a:p>
            <a:r>
              <a:rPr lang="en-US" dirty="0"/>
              <a:t>Our accounts for the reading apps we use in class will be available ALL summer</a:t>
            </a:r>
          </a:p>
          <a:p>
            <a:pPr lvl="1"/>
            <a:r>
              <a:rPr lang="en-US" dirty="0" err="1"/>
              <a:t>Boukili</a:t>
            </a:r>
            <a:r>
              <a:rPr lang="en-US" dirty="0"/>
              <a:t> is always free (</a:t>
            </a:r>
            <a:r>
              <a:rPr lang="en-US" dirty="0">
                <a:hlinkClick r:id="rId3"/>
              </a:rPr>
              <a:t>https://boukili.ca/en</a:t>
            </a:r>
            <a:r>
              <a:rPr lang="en-US" dirty="0"/>
              <a:t> - our class password is tabnt1 This app can be accessed on a browser or you can download an app on the Apple Store or through Google Play</a:t>
            </a:r>
          </a:p>
          <a:p>
            <a:pPr lvl="1"/>
            <a:r>
              <a:rPr lang="en-US" dirty="0"/>
              <a:t>Je </a:t>
            </a:r>
            <a:r>
              <a:rPr lang="en-US" dirty="0" err="1"/>
              <a:t>lis</a:t>
            </a:r>
            <a:r>
              <a:rPr lang="en-US" dirty="0"/>
              <a:t>, je </a:t>
            </a:r>
            <a:r>
              <a:rPr lang="en-US" dirty="0" err="1"/>
              <a:t>lis</a:t>
            </a:r>
            <a:r>
              <a:rPr lang="en-US" dirty="0"/>
              <a:t> will be active until the end of August (</a:t>
            </a:r>
            <a:r>
              <a:rPr lang="en-US" dirty="0">
                <a:hlinkClick r:id="rId4"/>
              </a:rPr>
              <a:t>https://jelis.rkpublishing.com/</a:t>
            </a:r>
            <a:r>
              <a:rPr lang="en-US" dirty="0"/>
              <a:t> I will resend the usernames and passwords at the end of the summer)</a:t>
            </a:r>
          </a:p>
          <a:p>
            <a:pPr lvl="1"/>
            <a:r>
              <a:rPr lang="en-US" dirty="0"/>
              <a:t>New Brunswick Public Libraries – you can sign out books in person at any library, or if you have a valid library card you can download </a:t>
            </a:r>
            <a:r>
              <a:rPr lang="en-US" dirty="0" err="1"/>
              <a:t>ebooks</a:t>
            </a:r>
            <a:r>
              <a:rPr lang="en-US" dirty="0"/>
              <a:t> and audiobooks onto any device using the Overdrive app (</a:t>
            </a:r>
            <a:r>
              <a:rPr lang="en-US" dirty="0">
                <a:hlinkClick r:id="rId5"/>
              </a:rPr>
              <a:t>https://elnb-bnnb.overdrive.com/</a:t>
            </a:r>
            <a:r>
              <a:rPr lang="en-US" dirty="0"/>
              <a:t>  ) I personally sign out many books and read them on my iPhone!</a:t>
            </a:r>
          </a:p>
          <a:p>
            <a:pPr lvl="2"/>
            <a:r>
              <a:rPr lang="en-US" dirty="0"/>
              <a:t>Our students will be getting their own library card if they don’t already have one!</a:t>
            </a: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BFADD-E3C2-48E6-8C78-34AACAE5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3E2BF0-C0F0-4A47-9EF0-03D51E44F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0" y="762000"/>
            <a:ext cx="5029200" cy="4343400"/>
          </a:xfrm>
        </p:spPr>
        <p:txBody>
          <a:bodyPr/>
          <a:lstStyle/>
          <a:p>
            <a:r>
              <a:rPr lang="en-US" dirty="0"/>
              <a:t>How to access things to read on Sora:</a:t>
            </a:r>
          </a:p>
          <a:p>
            <a:r>
              <a:rPr lang="en-US" dirty="0"/>
              <a:t>Visit </a:t>
            </a:r>
            <a:r>
              <a:rPr lang="en-US" dirty="0">
                <a:hlinkClick r:id="rId2"/>
              </a:rPr>
              <a:t>https://soraapp.com/</a:t>
            </a:r>
            <a:endParaRPr lang="en-US" dirty="0"/>
          </a:p>
          <a:p>
            <a:r>
              <a:rPr lang="en-US" dirty="0"/>
              <a:t>Our school is New Brunswick Department of Education and Early Childhood Development</a:t>
            </a:r>
          </a:p>
          <a:p>
            <a:r>
              <a:rPr lang="en-US" dirty="0"/>
              <a:t>You can sign in with your school email and password, for example Becky Chamberlain would be </a:t>
            </a:r>
            <a:r>
              <a:rPr lang="en-US" dirty="0">
                <a:hlinkClick r:id="rId3"/>
              </a:rPr>
              <a:t>beccha11111@nbss.nbed.nb.ca</a:t>
            </a:r>
            <a:endParaRPr lang="en-US" dirty="0"/>
          </a:p>
          <a:p>
            <a:r>
              <a:rPr lang="en-US" dirty="0"/>
              <a:t>Once signed in, you can search for books or select one of the suggested one. Just like the library, you can borrow up to 2 at a time. If a book you want isn’t available at the moment, you can put a hold on and you will be notified when you can borrow it.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2C96DCD1-C626-4488-9FE3-089B727D4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057400"/>
            <a:ext cx="4422882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5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8600" y="5526768"/>
            <a:ext cx="11734800" cy="1106424"/>
          </a:xfrm>
        </p:spPr>
        <p:txBody>
          <a:bodyPr>
            <a:normAutofit/>
          </a:bodyPr>
          <a:lstStyle/>
          <a:p>
            <a:r>
              <a:rPr lang="en-US" dirty="0"/>
              <a:t>Try to listen to French a little bit each day. Many streaming services can have the language switched to French, or you can stream things in French from </a:t>
            </a:r>
            <a:r>
              <a:rPr lang="en-US" dirty="0" err="1"/>
              <a:t>Youtube</a:t>
            </a:r>
            <a:r>
              <a:rPr lang="en-US" dirty="0"/>
              <a:t> or through CBC Kids (search Zone Jeunesse).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Youtube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CBC – Zone Jeunesse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948BBF7C-E661-46B7-BD28-239EFC4B7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4261" y="1381631"/>
            <a:ext cx="3595344" cy="2842153"/>
          </a:xfrm>
          <a:prstGeom prst="rect">
            <a:avLst/>
          </a:prstGeom>
        </p:spPr>
      </p:pic>
      <p:pic>
        <p:nvPicPr>
          <p:cNvPr id="25" name="Picture 2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80B3245B-0824-4861-993C-8FE46AAD46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82744" y="1182624"/>
            <a:ext cx="2934099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990B2-534D-4888-B47F-863D007E3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would like to purchase books for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B5F59-AA3E-4B91-ACF1-B75D12C1B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Here are some options for books if you would like to add some to your collection at home:</a:t>
            </a:r>
          </a:p>
          <a:p>
            <a:r>
              <a:rPr lang="en-US" dirty="0">
                <a:hlinkClick r:id="rId2"/>
              </a:rPr>
              <a:t>Scho</a:t>
            </a:r>
            <a:r>
              <a:rPr lang="en-US" dirty="0">
                <a:hlinkClick r:id="rId2"/>
              </a:rPr>
              <a:t>lastic Reading Club</a:t>
            </a:r>
            <a:r>
              <a:rPr lang="en-US" dirty="0"/>
              <a:t> if you would like to browse here, using our class code RC175312 can get you free shipping to your house with a minimum purchase order.</a:t>
            </a:r>
          </a:p>
          <a:p>
            <a:pPr lvl="1"/>
            <a:r>
              <a:rPr lang="en-US" dirty="0"/>
              <a:t>If you aren’t sure if a book will be at an appropriate level, most of them have photos that you can scroll through to see a few sample pages. Reader packs like this one </a:t>
            </a:r>
            <a:r>
              <a:rPr lang="en-US" dirty="0">
                <a:hlinkClick r:id="rId3"/>
              </a:rPr>
              <a:t>Je Lis! Sciences</a:t>
            </a:r>
            <a:r>
              <a:rPr lang="en-US" dirty="0"/>
              <a:t> have multiple reading levels in one pack.</a:t>
            </a:r>
          </a:p>
          <a:p>
            <a:r>
              <a:rPr lang="en-US" dirty="0">
                <a:hlinkClick r:id="rId4"/>
              </a:rPr>
              <a:t>Facile à Lire</a:t>
            </a:r>
            <a:r>
              <a:rPr lang="en-US" dirty="0"/>
              <a:t> – these are books that are decodable, meaning they are easy to sound out. If you visit the </a:t>
            </a:r>
            <a:r>
              <a:rPr lang="en-US" dirty="0">
                <a:hlinkClick r:id="rId5"/>
              </a:rPr>
              <a:t>sample</a:t>
            </a:r>
            <a:r>
              <a:rPr lang="en-US" dirty="0"/>
              <a:t> page, you can see what the books are like and if they are appropriate for your student.</a:t>
            </a:r>
          </a:p>
        </p:txBody>
      </p:sp>
    </p:spTree>
    <p:extLst>
      <p:ext uri="{BB962C8B-B14F-4D97-AF65-F5344CB8AC3E}">
        <p14:creationId xmlns:p14="http://schemas.microsoft.com/office/powerpoint/2010/main" val="296234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a4f35948-e619-41b3-aa29-22878b09cfd2"/>
    <ds:schemaRef ds:uri="http://purl.org/dc/terms/"/>
    <ds:schemaRef ds:uri="40262f94-9f35-4ac3-9a90-690165a166b7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5879</TotalTime>
  <Words>581</Words>
  <Application>Microsoft Office PowerPoint</Application>
  <PresentationFormat>Widescreen</PresentationFormat>
  <Paragraphs>26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Children Friends 16x9</vt:lpstr>
      <vt:lpstr>Supporting your FI student with summer reading</vt:lpstr>
      <vt:lpstr>Learning French as a Second Language (FSL)</vt:lpstr>
      <vt:lpstr>Sora</vt:lpstr>
      <vt:lpstr>Try to listen to French a little bit each day. Many streaming services can have the language switched to French, or you can stream things in French from Youtube or through CBC Kids (search Zone Jeunesse).</vt:lpstr>
      <vt:lpstr>If you would like to purchase books for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your FI student with summer reading</dc:title>
  <dc:creator>Sutherland, Marly (ASD-N)</dc:creator>
  <cp:keywords/>
  <cp:lastModifiedBy>Sutherland, Marly (ASD-N)</cp:lastModifiedBy>
  <cp:revision>1</cp:revision>
  <dcterms:created xsi:type="dcterms:W3CDTF">2022-05-04T17:51:23Z</dcterms:created>
  <dcterms:modified xsi:type="dcterms:W3CDTF">2022-05-08T19:50:25Z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