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2" r:id="rId6"/>
    <p:sldId id="274" r:id="rId7"/>
    <p:sldId id="259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E167F-4052-4618-A982-2800D36CAEC5}" v="23" dt="2024-05-20T02:45:12.603"/>
    <p1510:client id="{7CF405BE-9212-4F1D-B6C2-7FDE2B93ABB8}" v="2" dt="2024-05-20T02:56:21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ean, Kendra (ASD-N)" userId="5c3c0c8e-ce42-460e-bdac-858ce379996a" providerId="ADAL" clId="{7CF405BE-9212-4F1D-B6C2-7FDE2B93ABB8}"/>
    <pc:docChg chg="custSel addSld modSld sldOrd">
      <pc:chgData name="McLean, Kendra (ASD-N)" userId="5c3c0c8e-ce42-460e-bdac-858ce379996a" providerId="ADAL" clId="{7CF405BE-9212-4F1D-B6C2-7FDE2B93ABB8}" dt="2024-05-20T02:56:26.058" v="113" actId="26606"/>
      <pc:docMkLst>
        <pc:docMk/>
      </pc:docMkLst>
      <pc:sldChg chg="ord">
        <pc:chgData name="McLean, Kendra (ASD-N)" userId="5c3c0c8e-ce42-460e-bdac-858ce379996a" providerId="ADAL" clId="{7CF405BE-9212-4F1D-B6C2-7FDE2B93ABB8}" dt="2024-05-20T02:55:07.925" v="1"/>
        <pc:sldMkLst>
          <pc:docMk/>
          <pc:sldMk cId="609892828" sldId="258"/>
        </pc:sldMkLst>
      </pc:sldChg>
      <pc:sldChg chg="addSp modSp new mod setBg">
        <pc:chgData name="McLean, Kendra (ASD-N)" userId="5c3c0c8e-ce42-460e-bdac-858ce379996a" providerId="ADAL" clId="{7CF405BE-9212-4F1D-B6C2-7FDE2B93ABB8}" dt="2024-05-20T02:56:26.058" v="113" actId="26606"/>
        <pc:sldMkLst>
          <pc:docMk/>
          <pc:sldMk cId="1564233950" sldId="274"/>
        </pc:sldMkLst>
        <pc:spChg chg="mod">
          <ac:chgData name="McLean, Kendra (ASD-N)" userId="5c3c0c8e-ce42-460e-bdac-858ce379996a" providerId="ADAL" clId="{7CF405BE-9212-4F1D-B6C2-7FDE2B93ABB8}" dt="2024-05-20T02:56:26.058" v="113" actId="26606"/>
          <ac:spMkLst>
            <pc:docMk/>
            <pc:sldMk cId="1564233950" sldId="274"/>
            <ac:spMk id="2" creationId="{97232B73-DB5A-95AE-C870-1CDF129DED73}"/>
          </ac:spMkLst>
        </pc:spChg>
        <pc:spChg chg="mod">
          <ac:chgData name="McLean, Kendra (ASD-N)" userId="5c3c0c8e-ce42-460e-bdac-858ce379996a" providerId="ADAL" clId="{7CF405BE-9212-4F1D-B6C2-7FDE2B93ABB8}" dt="2024-05-20T02:56:26.058" v="113" actId="26606"/>
          <ac:spMkLst>
            <pc:docMk/>
            <pc:sldMk cId="1564233950" sldId="274"/>
            <ac:spMk id="3" creationId="{B8896FD1-0381-56BF-51D0-7D7FE545BEDB}"/>
          </ac:spMkLst>
        </pc:spChg>
        <pc:spChg chg="add">
          <ac:chgData name="McLean, Kendra (ASD-N)" userId="5c3c0c8e-ce42-460e-bdac-858ce379996a" providerId="ADAL" clId="{7CF405BE-9212-4F1D-B6C2-7FDE2B93ABB8}" dt="2024-05-20T02:56:26.058" v="113" actId="26606"/>
          <ac:spMkLst>
            <pc:docMk/>
            <pc:sldMk cId="1564233950" sldId="274"/>
            <ac:spMk id="10" creationId="{021A4066-B261-49FE-952E-A0FE3EE75CD2}"/>
          </ac:spMkLst>
        </pc:spChg>
        <pc:spChg chg="add">
          <ac:chgData name="McLean, Kendra (ASD-N)" userId="5c3c0c8e-ce42-460e-bdac-858ce379996a" providerId="ADAL" clId="{7CF405BE-9212-4F1D-B6C2-7FDE2B93ABB8}" dt="2024-05-20T02:56:26.058" v="113" actId="26606"/>
          <ac:spMkLst>
            <pc:docMk/>
            <pc:sldMk cId="1564233950" sldId="274"/>
            <ac:spMk id="14" creationId="{81958111-BC13-4D45-AB27-0C2C83F9BA64}"/>
          </ac:spMkLst>
        </pc:spChg>
        <pc:grpChg chg="add">
          <ac:chgData name="McLean, Kendra (ASD-N)" userId="5c3c0c8e-ce42-460e-bdac-858ce379996a" providerId="ADAL" clId="{7CF405BE-9212-4F1D-B6C2-7FDE2B93ABB8}" dt="2024-05-20T02:56:26.058" v="113" actId="26606"/>
          <ac:grpSpMkLst>
            <pc:docMk/>
            <pc:sldMk cId="1564233950" sldId="274"/>
            <ac:grpSpMk id="16" creationId="{82188758-E18A-4CE5-9D03-F4BF5D887C3F}"/>
          </ac:grpSpMkLst>
        </pc:grpChg>
        <pc:picChg chg="add mod">
          <ac:chgData name="McLean, Kendra (ASD-N)" userId="5c3c0c8e-ce42-460e-bdac-858ce379996a" providerId="ADAL" clId="{7CF405BE-9212-4F1D-B6C2-7FDE2B93ABB8}" dt="2024-05-20T02:56:26.058" v="113" actId="26606"/>
          <ac:picMkLst>
            <pc:docMk/>
            <pc:sldMk cId="1564233950" sldId="274"/>
            <ac:picMk id="5" creationId="{56F55081-ED1D-4411-6B8B-43981A28CB46}"/>
          </ac:picMkLst>
        </pc:picChg>
        <pc:picChg chg="add">
          <ac:chgData name="McLean, Kendra (ASD-N)" userId="5c3c0c8e-ce42-460e-bdac-858ce379996a" providerId="ADAL" clId="{7CF405BE-9212-4F1D-B6C2-7FDE2B93ABB8}" dt="2024-05-20T02:56:26.058" v="113" actId="26606"/>
          <ac:picMkLst>
            <pc:docMk/>
            <pc:sldMk cId="1564233950" sldId="274"/>
            <ac:picMk id="20" creationId="{D42F4933-2ECF-4EE5-BCE4-F19E3CA609FE}"/>
          </ac:picMkLst>
        </pc:picChg>
        <pc:cxnChg chg="add">
          <ac:chgData name="McLean, Kendra (ASD-N)" userId="5c3c0c8e-ce42-460e-bdac-858ce379996a" providerId="ADAL" clId="{7CF405BE-9212-4F1D-B6C2-7FDE2B93ABB8}" dt="2024-05-20T02:56:26.058" v="113" actId="26606"/>
          <ac:cxnSpMkLst>
            <pc:docMk/>
            <pc:sldMk cId="1564233950" sldId="274"/>
            <ac:cxnSpMk id="12" creationId="{381B4579-E2EA-4BD7-94FF-0A0BEE135C6B}"/>
          </ac:cxnSpMkLst>
        </pc:cxnChg>
        <pc:cxnChg chg="add">
          <ac:chgData name="McLean, Kendra (ASD-N)" userId="5c3c0c8e-ce42-460e-bdac-858ce379996a" providerId="ADAL" clId="{7CF405BE-9212-4F1D-B6C2-7FDE2B93ABB8}" dt="2024-05-20T02:56:26.058" v="113" actId="26606"/>
          <ac:cxnSpMkLst>
            <pc:docMk/>
            <pc:sldMk cId="1564233950" sldId="274"/>
            <ac:cxnSpMk id="22" creationId="{C6FAC23C-014D-4AC5-AD1B-36F7D0E7EF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4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3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02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5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9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9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3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9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2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5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1943-886B-4767-9182-D8DA1CBB1D12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F63EA9-6604-49CB-9F7D-FCA7B2D6E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5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riting.org/612th/2022/8/15/5-personal-narrative-writing-scaffolds" TargetMode="External"/><Relationship Id="rId2" Type="http://schemas.openxmlformats.org/officeDocument/2006/relationships/hyperlink" Target="https://www.weareteachers.com/25-awesome-anchor-charts-for-teaching-writ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drew_dudley_everyday_leadershi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readwritethink.org/sites/default/files/resources/lesson_images/lesson31031/Sample_Memoir_forRevis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334-9BA7-0BDE-3968-6F7B57CA7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A4D1-3E45-23A9-7B89-89FE41068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Grade 6/7 Language Arts</a:t>
            </a:r>
          </a:p>
        </p:txBody>
      </p:sp>
    </p:spTree>
    <p:extLst>
      <p:ext uri="{BB962C8B-B14F-4D97-AF65-F5344CB8AC3E}">
        <p14:creationId xmlns:p14="http://schemas.microsoft.com/office/powerpoint/2010/main" val="21231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riting anchor chart listing alternatives to the word &quot;said,&quot; like explained and asked">
            <a:extLst>
              <a:ext uri="{FF2B5EF4-FFF2-40B4-BE49-F238E27FC236}">
                <a16:creationId xmlns:a16="http://schemas.microsoft.com/office/drawing/2014/main" id="{9B265B9B-D09E-45E3-B050-82FF0F67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0"/>
            <a:ext cx="5464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3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chor chart showing a person divided in half, listing physical traits and personality traits">
            <a:extLst>
              <a:ext uri="{FF2B5EF4-FFF2-40B4-BE49-F238E27FC236}">
                <a16:creationId xmlns:a16="http://schemas.microsoft.com/office/drawing/2014/main" id="{6CAD0F86-ABE7-4225-4FF8-55A89DE7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9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BE7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ower Sentences anchor chart breaking a sentence into parts and showing how to make them stronger">
            <a:extLst>
              <a:ext uri="{FF2B5EF4-FFF2-40B4-BE49-F238E27FC236}">
                <a16:creationId xmlns:a16="http://schemas.microsoft.com/office/drawing/2014/main" id="{F3249736-3E80-FE34-7F25-D0C1FB28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132" y="643467"/>
            <a:ext cx="721173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1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ow, Don't Tell anchor chart with examples of both good and bad writing">
            <a:extLst>
              <a:ext uri="{FF2B5EF4-FFF2-40B4-BE49-F238E27FC236}">
                <a16:creationId xmlns:a16="http://schemas.microsoft.com/office/drawing/2014/main" id="{BB1F51F4-ADDE-D82C-B3CD-7383DC2E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4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e Write Strong Sentences anchor chart with example and tips">
            <a:extLst>
              <a:ext uri="{FF2B5EF4-FFF2-40B4-BE49-F238E27FC236}">
                <a16:creationId xmlns:a16="http://schemas.microsoft.com/office/drawing/2014/main" id="{6D38E4B6-6020-28F8-3BB1-216805FA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94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9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ternal Story anchor chart with sentence starters like I feel, I wonder, and I know">
            <a:extLst>
              <a:ext uri="{FF2B5EF4-FFF2-40B4-BE49-F238E27FC236}">
                <a16:creationId xmlns:a16="http://schemas.microsoft.com/office/drawing/2014/main" id="{4764FBFC-AAEE-D9DB-4969-03D71628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1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0D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igurative Language anchor chart defining simile, metaphor, hyperbole, onomatopoeia, and personification">
            <a:extLst>
              <a:ext uri="{FF2B5EF4-FFF2-40B4-BE49-F238E27FC236}">
                <a16:creationId xmlns:a16="http://schemas.microsoft.com/office/drawing/2014/main" id="{8B355D61-9368-1025-7222-6DFEC768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165" y="643467"/>
            <a:ext cx="506967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1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8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ook Your Reader anchor chart with ideas like a question, an amazing fact, an exclamation, or a sound effect">
            <a:extLst>
              <a:ext uri="{FF2B5EF4-FFF2-40B4-BE49-F238E27FC236}">
                <a16:creationId xmlns:a16="http://schemas.microsoft.com/office/drawing/2014/main" id="{4DAF5F96-8AC9-9E15-AAF8-5CDE75BC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393" y="643467"/>
            <a:ext cx="43872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4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B0E7-6A18-EC8A-D254-6DF6547F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D059-7CF1-9D30-4EEC-9E405A063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https://www.weareteachers.com/25-awesome-anchor-charts-for-teaching-writing/</a:t>
            </a:r>
            <a:endParaRPr lang="en-US" dirty="0"/>
          </a:p>
          <a:p>
            <a:r>
              <a:rPr lang="en-US">
                <a:hlinkClick r:id="rId3"/>
              </a:rPr>
              <a:t>https://www.teachwriting.org/612th/2022/8/15/5-personal-narrative-writing-scaffolds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5A84-E144-2D8A-47D0-EA551E79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Everyday Leadership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FECE0F5C-FB3F-6781-DAFC-05F829F72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18374" y="1368750"/>
            <a:ext cx="6282919" cy="33613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94CE516-C725-4D29-AA32-F729A7A86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C31D6CD-3D20-4ADC-8A45-9ED56381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0992"/>
            <a:ext cx="5130800" cy="5570753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pping neighborhoods | Out of Eden Learn Blog">
            <a:extLst>
              <a:ext uri="{FF2B5EF4-FFF2-40B4-BE49-F238E27FC236}">
                <a16:creationId xmlns:a16="http://schemas.microsoft.com/office/drawing/2014/main" id="{4F380E67-E61F-880E-9F07-CECF73FF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254" y="1018152"/>
            <a:ext cx="4811352" cy="48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C7153DDC-19A1-4FDA-979B-54CB234A9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0527" y="640992"/>
            <a:ext cx="5139475" cy="556796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Nifty Neighborhood | crayola.com">
            <a:extLst>
              <a:ext uri="{FF2B5EF4-FFF2-40B4-BE49-F238E27FC236}">
                <a16:creationId xmlns:a16="http://schemas.microsoft.com/office/drawing/2014/main" id="{FE1E63E8-B708-8F62-4552-9C743136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1394" y="1536644"/>
            <a:ext cx="4823475" cy="37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169F-A698-4718-8752-D965126C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DE38-710E-6877-7063-2D148EDF5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video is not only a great video about kindness and leadership, but also a great memoir.  The speaker describes a memory in detail, then ends by sharing the learning that goes with the memory.  </a:t>
            </a:r>
          </a:p>
          <a:p>
            <a:r>
              <a:rPr lang="en-US" dirty="0"/>
              <a:t>Please draw a </a:t>
            </a:r>
            <a:r>
              <a:rPr lang="en-US" dirty="0" err="1"/>
              <a:t>neighbourhood</a:t>
            </a:r>
            <a:r>
              <a:rPr lang="en-US" dirty="0"/>
              <a:t> map. This map will help you remember some memories that you may have, that might be great for a memoir.  This must be done by the end of class tomorrow, Wednesday.   </a:t>
            </a:r>
          </a:p>
        </p:txBody>
      </p:sp>
    </p:spTree>
    <p:extLst>
      <p:ext uri="{BB962C8B-B14F-4D97-AF65-F5344CB8AC3E}">
        <p14:creationId xmlns:p14="http://schemas.microsoft.com/office/powerpoint/2010/main" val="711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51603-4A45-838C-3728-6F188F6F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Neighborhood Map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BC6F34-A6C1-75B2-E541-31511EE37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138" y="2273608"/>
            <a:ext cx="3159432" cy="3940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latin typeface="+mn-lt"/>
              </a:rPr>
              <a:t>Neighborhood Map Rubric</a:t>
            </a:r>
          </a:p>
          <a:p>
            <a:pPr marL="0" marR="0" lvl="0" indent="-2286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latin typeface="+mn-lt"/>
              </a:rPr>
              <a:t>Name: ______________</a:t>
            </a:r>
          </a:p>
          <a:p>
            <a:pPr marL="0" marR="0" lvl="0" indent="-2286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+mn-lt"/>
              </a:rPr>
              <a:t>Date: _______________</a:t>
            </a:r>
            <a:endParaRPr kumimoji="0" lang="en-US" altLang="en-US" b="0" i="0" u="none" strike="noStrike" cap="none" normalizeH="0" baseline="0" dirty="0">
              <a:ln>
                <a:noFill/>
              </a:ln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E6EA54-C636-4726-885C-A1D7839D62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071978"/>
              </p:ext>
            </p:extLst>
          </p:nvPr>
        </p:nvGraphicFramePr>
        <p:xfrm>
          <a:off x="336147" y="368481"/>
          <a:ext cx="5761022" cy="6489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081">
                  <a:extLst>
                    <a:ext uri="{9D8B030D-6E8A-4147-A177-3AD203B41FA5}">
                      <a16:colId xmlns:a16="http://schemas.microsoft.com/office/drawing/2014/main" val="1234351629"/>
                    </a:ext>
                  </a:extLst>
                </a:gridCol>
                <a:gridCol w="790030">
                  <a:extLst>
                    <a:ext uri="{9D8B030D-6E8A-4147-A177-3AD203B41FA5}">
                      <a16:colId xmlns:a16="http://schemas.microsoft.com/office/drawing/2014/main" val="670249269"/>
                    </a:ext>
                  </a:extLst>
                </a:gridCol>
                <a:gridCol w="600138">
                  <a:extLst>
                    <a:ext uri="{9D8B030D-6E8A-4147-A177-3AD203B41FA5}">
                      <a16:colId xmlns:a16="http://schemas.microsoft.com/office/drawing/2014/main" val="422649115"/>
                    </a:ext>
                  </a:extLst>
                </a:gridCol>
                <a:gridCol w="598412">
                  <a:extLst>
                    <a:ext uri="{9D8B030D-6E8A-4147-A177-3AD203B41FA5}">
                      <a16:colId xmlns:a16="http://schemas.microsoft.com/office/drawing/2014/main" val="3242319237"/>
                    </a:ext>
                  </a:extLst>
                </a:gridCol>
                <a:gridCol w="529361">
                  <a:extLst>
                    <a:ext uri="{9D8B030D-6E8A-4147-A177-3AD203B41FA5}">
                      <a16:colId xmlns:a16="http://schemas.microsoft.com/office/drawing/2014/main" val="2916865661"/>
                    </a:ext>
                  </a:extLst>
                </a:gridCol>
              </a:tblGrid>
              <a:tr h="218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Complete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Mostly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1250088355"/>
                  </a:ext>
                </a:extLst>
              </a:tr>
              <a:tr h="59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Student’s name and the date are on the map.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3197300329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Student’s map is colorful and creative.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2872757973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Student’s map has a title.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3326717087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 included street name(s).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3830441175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</a:rPr>
                        <a:t>Student drew a compass rose.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1137544241"/>
                  </a:ext>
                </a:extLst>
              </a:tr>
              <a:tr h="580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Student’s map is neat and organized.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1852336216"/>
                  </a:ext>
                </a:extLst>
              </a:tr>
              <a:tr h="751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 used correct capitalization, spelling, and grammar.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9" marR="47859" marT="0" marB="0"/>
                </a:tc>
                <a:extLst>
                  <a:ext uri="{0D108BD9-81ED-4DB2-BD59-A6C34878D82A}">
                    <a16:rowId xmlns:a16="http://schemas.microsoft.com/office/drawing/2014/main" val="2006366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64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7232B73-DB5A-95AE-C870-1CDF129D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Sample Memoir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6FD1-0381-56BF-51D0-7D7FE54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THE UNDEXPECTED DANGERS OF ROASTING MARSHMMALLOW</a:t>
            </a:r>
          </a:p>
          <a:p>
            <a:r>
              <a:rPr lang="en-US" dirty="0">
                <a:hlinkClick r:id="rId2"/>
              </a:rPr>
              <a:t>https://www.readwritethink.org/sites/default/files/resources/lesson_images/lesson31031/Sample_Memoir_forRevision.pdf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oasting marshmallows">
            <a:extLst>
              <a:ext uri="{FF2B5EF4-FFF2-40B4-BE49-F238E27FC236}">
                <a16:creationId xmlns:a16="http://schemas.microsoft.com/office/drawing/2014/main" id="{56F55081-ED1D-4411-6B8B-43981A28C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 r="868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3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CB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535465-C1A4-8C90-685A-F88BB67B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9" y="643467"/>
            <a:ext cx="320336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0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xpanding Sentences anchor chart with examples using the sentence &quot;We stood outside for 20 minutes.&quot;">
            <a:extLst>
              <a:ext uri="{FF2B5EF4-FFF2-40B4-BE49-F238E27FC236}">
                <a16:creationId xmlns:a16="http://schemas.microsoft.com/office/drawing/2014/main" id="{554E6159-FEA6-0F49-D05D-69DA5593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1811" y="236747"/>
            <a:ext cx="4788378" cy="63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3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676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ansitions anchor chart with a traffic light with examples of transition words">
            <a:extLst>
              <a:ext uri="{FF2B5EF4-FFF2-40B4-BE49-F238E27FC236}">
                <a16:creationId xmlns:a16="http://schemas.microsoft.com/office/drawing/2014/main" id="{F3B2004E-1F33-681C-0E5B-3700B2FF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429" y="643467"/>
            <a:ext cx="440114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928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</TotalTime>
  <Words>292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Gallery</vt:lpstr>
      <vt:lpstr>Memoirs</vt:lpstr>
      <vt:lpstr>Everyday Leadership</vt:lpstr>
      <vt:lpstr>PowerPoint Presentation</vt:lpstr>
      <vt:lpstr>Video Discussion </vt:lpstr>
      <vt:lpstr>Neighborhood Map </vt:lpstr>
      <vt:lpstr>Sample Memoir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Memoirs</dc:title>
  <dc:creator>McLean, Kendra (ASD-N)</dc:creator>
  <cp:lastModifiedBy>McLean, Kendra (ASD-N)</cp:lastModifiedBy>
  <cp:revision>2</cp:revision>
  <dcterms:created xsi:type="dcterms:W3CDTF">2024-04-16T02:12:31Z</dcterms:created>
  <dcterms:modified xsi:type="dcterms:W3CDTF">2024-05-20T02:56:30Z</dcterms:modified>
</cp:coreProperties>
</file>