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3102-D028-4B30-8C51-ADD03EFE257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C9BC-9AD1-41F0-AB64-0E3A0998F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3C9BC-9AD1-41F0-AB64-0E3A0998FE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CA55-A4AB-9A78-072E-1B07AF51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FD551-ADF3-2F32-B8B2-9B7C31F71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7021-BB33-3D78-AE3F-DF6598F9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1530-7A4F-EFE8-83C7-422A6C2A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63A-A7D6-B091-6EA9-790190B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0AFA-61F6-95E1-708C-D7CEA54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FE7C1-F4FE-B9BA-44FF-2ADF7CBD2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B421B-CDFE-177A-FC09-A0D0313F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804A-98B8-3FE4-A4A1-2600C178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28B4-7466-B8B3-B60A-94FB5F0C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A2364-2FBD-317B-AA72-2609DFAC9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91152-00C6-B084-38B9-6B865D3F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CAB8-C94E-84A8-FEDD-BC61BBBA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052A-C552-F6A4-0B66-CF3A3133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E706-6E77-F275-C0BA-F1FAF598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1EB5-9F74-E236-F05A-E6B038E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004C-78C6-0DF5-C57C-9777FAB6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CABD-09ED-8583-BB7E-F96C6B17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0ADF-7DD2-83F4-0575-B3120A52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CC67-DF55-65DA-AA62-6CBE732B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F66B-E57E-9F21-1911-F21FC686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4D957-6E99-84CF-FA8A-C7ECE75C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F9DA-95C0-ED8F-F7D9-150E699F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6BEF-58C7-A71A-AA83-036ABC6D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67BA-51AE-7AFF-D14B-3B35809D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72F-DA10-8401-18E4-F9AED49D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D94F-727C-7ABF-48DA-AEBEE9BA7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FC567-7D72-E7B7-5CFB-0E4B903E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01ACF-AEF2-6617-13B3-B3830CE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8A6DD-4F00-5AB5-C118-ABB9B3C9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8797-3970-C058-3749-BAAA0F2E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E1B-7AC3-12D0-BF64-5800EBFE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8B1B-4F14-0585-414E-341B839C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7240-7A72-01CB-283C-821E5B142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78099-91E1-6B1D-867A-4345C79EA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CC6EF-F368-AA58-59AC-3FFC9C524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35E77-7391-8303-9E6A-46AD896F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BA71F-BEB3-E1E5-3919-45825981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AA8FB-D897-81FA-66CC-AFEFE48D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6494-9ABC-A2C0-A23B-9B0F685A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23185-E4DA-9B97-6195-E2B18BA8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B080-7159-DC62-9FB6-49AE6FAC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5A52-B086-D524-A709-7DF589E4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F5046-6E15-ABF1-7209-3B0AB74C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2F4DC-2818-7762-A5F4-FEAE59A0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6262-0494-A0E9-2674-2C54318D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E9A7-CC73-F6A9-D070-D80F128A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E8AA-BEF9-3FBC-5348-40AF3C79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9D5DC-3D7A-79F8-902F-357478D5C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1E9EB-376B-2A98-DFE4-C1689915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77C49-552D-CC69-81BE-41F285BB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BD1B-2AFB-B395-2FC4-8F2D7069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EC9D-F1E4-F741-6BDF-6FFD7BF4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B3144-BF6F-5AF1-EF16-85E32E0F0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DDB0C-02FB-E836-7351-A3BDE05F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B029-1455-3E71-F973-84432B0A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208E7-B84B-3209-22F5-5D17BEE8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E5266-CEB4-F9A3-F11B-595258AD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E1821-AE9A-B445-5305-17623C03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9CEE-AB85-7AD0-5497-A2E56D2F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DBA7-8E22-1BF5-821F-88668540D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DB043-6FC9-4FE3-B7A8-DE8018C59D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9EAD-D706-8AF6-AA5B-83363A6DD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BEEC-6D76-EDE6-0C23-91401F642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8AE-7474-41BA-8390-62DB36BB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8348C-EF10-0F0B-D32E-599CC1ECD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Son-au-Graphe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38A8F-A7BA-448A-4B49-26DB6C308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Homework for 1-4 </a:t>
            </a:r>
            <a:r>
              <a:rPr lang="en-US" dirty="0" err="1">
                <a:solidFill>
                  <a:schemeClr val="bg1"/>
                </a:solidFill>
              </a:rPr>
              <a:t>avril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Kelly McLaughlin (@mllemclaughlin) / X">
            <a:extLst>
              <a:ext uri="{FF2B5EF4-FFF2-40B4-BE49-F238E27FC236}">
                <a16:creationId xmlns:a16="http://schemas.microsoft.com/office/drawing/2014/main" id="{53B2C83B-9F81-8FAA-980A-AA1AD7CB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r="14699" b="-1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B1BAF1-CCCE-5B2F-F3D3-8E9032DC8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716" y="5208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165EC-5F9F-B12B-9F8D-05039C00D9A8}"/>
              </a:ext>
            </a:extLst>
          </p:cNvPr>
          <p:cNvSpPr txBox="1"/>
          <p:nvPr/>
        </p:nvSpPr>
        <p:spPr>
          <a:xfrm>
            <a:off x="288802" y="688682"/>
            <a:ext cx="11126449" cy="4537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4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 the words aloud and separate each sound: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bobo (b)(o)(b)(o)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vu (v)(u)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44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bave</a:t>
            </a:r>
            <a:r>
              <a:rPr lang="en-US" sz="4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(b)(a)(v)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44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brique</a:t>
            </a:r>
            <a:r>
              <a:rPr lang="en-US" sz="4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(b)(r)(</a:t>
            </a:r>
            <a:r>
              <a:rPr lang="en-US" sz="44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)(k)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3DCF72-DFD2-2BBA-24C5-936401B51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742" y="5559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E862EF-EF42-59DC-F313-8369A8862B97}"/>
              </a:ext>
            </a:extLst>
          </p:cNvPr>
          <p:cNvSpPr txBox="1"/>
          <p:nvPr/>
        </p:nvSpPr>
        <p:spPr>
          <a:xfrm>
            <a:off x="291279" y="676521"/>
            <a:ext cx="11772901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buAutoNum type="arabicPeriod" startAt="2"/>
            </a:pPr>
            <a:r>
              <a:rPr lang="en-US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the word chains</a:t>
            </a:r>
            <a:r>
              <a:rPr lang="en-US" sz="32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1">
              <a:lnSpc>
                <a:spcPct val="107000"/>
              </a:lnSpc>
            </a:pP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	ma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mal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mil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sil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ni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dur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Aft>
                <a:spcPts val="800"/>
              </a:spcAft>
            </a:pP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b.	bal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bac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sac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lac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fr-CA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fr-CA" sz="3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EF9870-C6BC-9926-025D-CC717EF18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47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624C4-4B12-56A9-0070-75FF0E9F3BA7}"/>
              </a:ext>
            </a:extLst>
          </p:cNvPr>
          <p:cNvSpPr txBox="1"/>
          <p:nvPr/>
        </p:nvSpPr>
        <p:spPr>
          <a:xfrm>
            <a:off x="261783" y="291868"/>
            <a:ext cx="11654913" cy="366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US" sz="4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these words out three times and sound them out:</a:t>
            </a: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venu</a:t>
            </a:r>
            <a:endParaRPr lang="en-US" sz="4000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bravo</a:t>
            </a:r>
          </a:p>
          <a:p>
            <a:pPr marL="1200150" lvl="1" indent="-74295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en-US" sz="40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vite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33FA1D-E18E-9716-3F5B-AF954C6E3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9987" y="4289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6AB758-9445-5193-F87A-B91C31AF3520}"/>
              </a:ext>
            </a:extLst>
          </p:cNvPr>
          <p:cNvSpPr txBox="1"/>
          <p:nvPr/>
        </p:nvSpPr>
        <p:spPr>
          <a:xfrm>
            <a:off x="0" y="298170"/>
            <a:ext cx="12034684" cy="194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	Read our mots </a:t>
            </a:r>
            <a:r>
              <a:rPr lang="en-US" sz="3600" kern="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utiles</a:t>
            </a:r>
            <a:r>
              <a:rPr lang="en-US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(heart words). Choose one and write a sentence with it: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fr-CA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est, elle, un, aime, avec, </a:t>
            </a:r>
            <a:r>
              <a:rPr lang="fr-CA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une, dans, à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47CEB9-762A-3F14-6ED1-3EDD0C7CC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742" y="2871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147</Words>
  <Application>Microsoft Office PowerPoint</Application>
  <PresentationFormat>Widescreen</PresentationFormat>
  <Paragraphs>17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Comic Sans MS</vt:lpstr>
      <vt:lpstr>Times New Roman</vt:lpstr>
      <vt:lpstr>Office Theme</vt:lpstr>
      <vt:lpstr>Son-au-Graphe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Sutherland, Marly (ASD-N)</dc:creator>
  <cp:lastModifiedBy>Sutherland, Marly (ASD-N)</cp:lastModifiedBy>
  <cp:revision>2</cp:revision>
  <dcterms:created xsi:type="dcterms:W3CDTF">2025-03-21T11:39:53Z</dcterms:created>
  <dcterms:modified xsi:type="dcterms:W3CDTF">2025-03-31T17:49:50Z</dcterms:modified>
</cp:coreProperties>
</file>