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5"/>
    </p:embeddedFont>
    <p:embeddedFont>
      <p:font typeface="Congenial Black" panose="02000503040000020004" pitchFamily="2" charset="0"/>
      <p:bold r:id="rId36"/>
      <p:boldItalic r:id="rId37"/>
    </p:embeddedFont>
    <p:embeddedFont>
      <p:font typeface="Constantia" panose="02030602050306030303" pitchFamily="18" charset="0"/>
      <p:regular r:id="rId38"/>
      <p:bold r:id="rId39"/>
      <p:italic r:id="rId40"/>
      <p:boldItalic r:id="rId41"/>
    </p:embeddedFont>
    <p:embeddedFont>
      <p:font typeface="Della Respira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FDA37-262A-14DD-FB6B-C7F10CB594C1}"/>
              </a:ext>
            </a:extLst>
          </p:cNvPr>
          <p:cNvSpPr/>
          <p:nvPr/>
        </p:nvSpPr>
        <p:spPr>
          <a:xfrm>
            <a:off x="586153" y="1160585"/>
            <a:ext cx="778412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genial Black" panose="02000503040000020004" pitchFamily="2" charset="0"/>
              </a:rPr>
              <a:t>JEOPARDY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ngenial Black" panose="0200050304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DD90C-377A-527F-C7DB-7C1573C98588}"/>
              </a:ext>
            </a:extLst>
          </p:cNvPr>
          <p:cNvSpPr/>
          <p:nvPr/>
        </p:nvSpPr>
        <p:spPr>
          <a:xfrm>
            <a:off x="586152" y="2848708"/>
            <a:ext cx="7784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genial Black" panose="02000503040000020004" pitchFamily="2" charset="0"/>
              </a:rPr>
              <a:t>MENTAL MATH PRACTICE #2</a:t>
            </a:r>
          </a:p>
        </p:txBody>
      </p:sp>
      <p:pic>
        <p:nvPicPr>
          <p:cNvPr id="2" name="Jeopardy-theme-song">
            <a:hlinkClick r:id="" action="ppaction://media"/>
            <a:extLst>
              <a:ext uri="{FF2B5EF4-FFF2-40B4-BE49-F238E27FC236}">
                <a16:creationId xmlns:a16="http://schemas.microsoft.com/office/drawing/2014/main" id="{40D1FE50-D5DF-3FE5-D589-F4EBCB86B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52" y="260269"/>
            <a:ext cx="304801" cy="30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800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390</a:t>
            </a:r>
            <a:endParaRPr sz="60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ropping common zeros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680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200</a:t>
            </a:r>
            <a:endParaRPr sz="5400"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ropping common zeros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4000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600</a:t>
            </a:r>
            <a:endParaRPr sz="6000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ropping common zeros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59 + 13</a:t>
            </a:r>
            <a:endParaRPr sz="60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Trading off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68 + 17</a:t>
            </a:r>
            <a:endParaRPr sz="6000"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Trading off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49 + 36</a:t>
            </a:r>
            <a:endParaRPr sz="60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Trading off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28 + 25</a:t>
            </a:r>
            <a:endParaRPr sz="60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Trading off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15 + 148</a:t>
            </a:r>
            <a:endParaRPr sz="60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Trading off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56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19</a:t>
            </a:r>
            <a:endParaRPr sz="6000"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alancing with subtraction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74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39</a:t>
            </a:r>
            <a:endParaRPr sz="60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alancing with subtraction -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Break it up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Dropping common zeros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Trading off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Balancing with subtraction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Noticing nines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multiplying by 10, 100, 1000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42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28</a:t>
            </a:r>
            <a:endParaRPr sz="60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alancing with subtraction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194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49</a:t>
            </a:r>
            <a:endParaRPr sz="6000"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alancing with subtraction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137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16</a:t>
            </a:r>
            <a:endParaRPr sz="6000"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alancing with subtraction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$ 0.75 + $ 0.98</a:t>
            </a:r>
            <a:endParaRPr sz="60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Noticing nines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$ 4.25 + $ 1.99</a:t>
            </a:r>
            <a:endParaRPr sz="60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Noticing nines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$ 2.99 + $ 5.99</a:t>
            </a:r>
            <a:endParaRPr sz="6000"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Noticing nines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$ 15.99 + $ 2.65</a:t>
            </a:r>
            <a:endParaRPr sz="6000"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Noticing nines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$ 30.99 + $ 4.25</a:t>
            </a:r>
            <a:endParaRPr sz="6000"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Noticing nines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18 x 10</a:t>
            </a:r>
            <a:endParaRPr sz="6000"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Multiplying by 10, 100, 1000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6 x 1000</a:t>
            </a:r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Multiplying by 10, 100, 1000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40 + 23</a:t>
            </a:r>
            <a:endParaRPr sz="60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Break it up·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289983" y="86247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25 x 100</a:t>
            </a:r>
            <a:endParaRPr sz="6000"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Multiplying by 10, 100, 1000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8650" y="1451362"/>
            <a:ext cx="7081800" cy="2210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Multiplying by 10, 100, 1000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sp>
        <p:nvSpPr>
          <p:cNvPr id="5" name="Google Shape;439;p45">
            <a:extLst>
              <a:ext uri="{FF2B5EF4-FFF2-40B4-BE49-F238E27FC236}">
                <a16:creationId xmlns:a16="http://schemas.microsoft.com/office/drawing/2014/main" id="{3BDAE3FA-0DE0-009F-B874-5A5661C45F1A}"/>
              </a:ext>
            </a:extLst>
          </p:cNvPr>
          <p:cNvSpPr txBox="1">
            <a:spLocks/>
          </p:cNvSpPr>
          <p:nvPr/>
        </p:nvSpPr>
        <p:spPr>
          <a:xfrm>
            <a:off x="1120712" y="962626"/>
            <a:ext cx="7081800" cy="31881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Della Respira"/>
              <a:buNone/>
              <a:defRPr sz="3400" b="1" i="0" u="none" strike="noStrike" cap="none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r>
              <a:rPr lang="en-US" sz="6000" dirty="0"/>
              <a:t>12.5 x 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Multiplying by 10, 100, 1000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sp>
        <p:nvSpPr>
          <p:cNvPr id="2" name="Google Shape;439;p45">
            <a:extLst>
              <a:ext uri="{FF2B5EF4-FFF2-40B4-BE49-F238E27FC236}">
                <a16:creationId xmlns:a16="http://schemas.microsoft.com/office/drawing/2014/main" id="{48FF8E9E-B9CA-7F7F-D01C-E58BE029D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1875" y="966788"/>
            <a:ext cx="7081838" cy="318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0.04 x 1000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18 + 17</a:t>
            </a:r>
            <a:endParaRPr sz="60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Break it up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58 + 24</a:t>
            </a:r>
            <a:endParaRPr sz="6000"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reak it up·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62 + 530 </a:t>
            </a:r>
            <a:endParaRPr sz="6000"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Break it up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805 + 172</a:t>
            </a:r>
            <a:endParaRPr sz="6000"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Break it up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70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40</a:t>
            </a:r>
            <a:endParaRPr sz="60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ropping common zeros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900 </a:t>
            </a:r>
            <a:r>
              <a:rPr lang="en" sz="6000" dirty="0">
                <a:latin typeface="Constantia" panose="02030602050306030303" pitchFamily="18" charset="0"/>
              </a:rPr>
              <a:t>-</a:t>
            </a:r>
            <a:r>
              <a:rPr lang="en" sz="6000" dirty="0"/>
              <a:t> 500</a:t>
            </a:r>
            <a:endParaRPr sz="6000"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ropping common zeros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389</Words>
  <Application>Microsoft Office PowerPoint</Application>
  <PresentationFormat>On-screen Show (16:9)</PresentationFormat>
  <Paragraphs>99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Congenial Black</vt:lpstr>
      <vt:lpstr>Della Respira</vt:lpstr>
      <vt:lpstr>Calibri</vt:lpstr>
      <vt:lpstr>Arial</vt:lpstr>
      <vt:lpstr>Bebas Neue</vt:lpstr>
      <vt:lpstr>Constantia</vt:lpstr>
      <vt:lpstr>Jeoparty template</vt:lpstr>
      <vt:lpstr>PowerPoint Presentation</vt:lpstr>
      <vt:lpstr>PowerPoint Presentation</vt:lpstr>
      <vt:lpstr>40 + 23</vt:lpstr>
      <vt:lpstr>18 + 17</vt:lpstr>
      <vt:lpstr>58 + 24</vt:lpstr>
      <vt:lpstr>62 + 530 </vt:lpstr>
      <vt:lpstr>805 + 172</vt:lpstr>
      <vt:lpstr>70 - 40</vt:lpstr>
      <vt:lpstr>900 - 500</vt:lpstr>
      <vt:lpstr>800 - 390</vt:lpstr>
      <vt:lpstr>680 - 200</vt:lpstr>
      <vt:lpstr>4000 - 600</vt:lpstr>
      <vt:lpstr>59 + 13</vt:lpstr>
      <vt:lpstr>68 + 17</vt:lpstr>
      <vt:lpstr>49 + 36</vt:lpstr>
      <vt:lpstr>28 + 25</vt:lpstr>
      <vt:lpstr>15 + 148</vt:lpstr>
      <vt:lpstr>56 - 19</vt:lpstr>
      <vt:lpstr>74 - 39</vt:lpstr>
      <vt:lpstr>42 - 28</vt:lpstr>
      <vt:lpstr>194 - 49</vt:lpstr>
      <vt:lpstr>137 - 16</vt:lpstr>
      <vt:lpstr>$ 0.75 + $ 0.98</vt:lpstr>
      <vt:lpstr>$ 4.25 + $ 1.99</vt:lpstr>
      <vt:lpstr>$ 2.99 + $ 5.99</vt:lpstr>
      <vt:lpstr>$ 15.99 + $ 2.65</vt:lpstr>
      <vt:lpstr>$ 30.99 + $ 4.25</vt:lpstr>
      <vt:lpstr>18 x 10</vt:lpstr>
      <vt:lpstr>6 x 1000</vt:lpstr>
      <vt:lpstr>25 x 100</vt:lpstr>
      <vt:lpstr> </vt:lpstr>
      <vt:lpstr>0.04 x 1000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Kingston, Erin (ASD-N)</dc:creator>
  <cp:lastModifiedBy>Kingston, Erin (ASD-N)</cp:lastModifiedBy>
  <cp:revision>14</cp:revision>
  <dcterms:modified xsi:type="dcterms:W3CDTF">2025-02-17T12:51:33Z</dcterms:modified>
</cp:coreProperties>
</file>