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BFCCB-01C0-4B10-99C7-AA0083261BFB}"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DBFCCB-01C0-4B10-99C7-AA0083261BFB}"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DBFCCB-01C0-4B10-99C7-AA0083261BFB}"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DBFCCB-01C0-4B10-99C7-AA0083261BFB}"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BFCCB-01C0-4B10-99C7-AA0083261BFB}"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BFCCB-01C0-4B10-99C7-AA0083261BFB}"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BFCCB-01C0-4B10-99C7-AA0083261BFB}"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BFCCB-01C0-4B10-99C7-AA0083261BFB}" type="datetimeFigureOut">
              <a:rPr lang="en-US" smtClean="0"/>
              <a:t>11/28/2017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3CA9A-2ABE-4023-9C19-E2166E3B54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4635"/>
            <a:ext cx="4560327" cy="64423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bg1"/>
                </a:solidFill>
                <a:latin typeface="Algerian" pitchFamily="82" charset="0"/>
              </a:rPr>
              <a:t>The Lion, The Witch, and The Wardrobe</a:t>
            </a:r>
            <a:r>
              <a:rPr lang="en-US" dirty="0" smtClean="0">
                <a:solidFill>
                  <a:schemeClr val="bg1"/>
                </a:solidFill>
                <a:latin typeface="Algerian" pitchFamily="82" charset="0"/>
              </a:rPr>
              <a:t> Synopsis</a:t>
            </a:r>
            <a:endParaRPr lang="en-US" dirty="0">
              <a:solidFill>
                <a:schemeClr val="bg1"/>
              </a:solidFill>
              <a:latin typeface="Algerian" pitchFamily="82" charset="0"/>
            </a:endParaRPr>
          </a:p>
        </p:txBody>
      </p:sp>
      <p:sp>
        <p:nvSpPr>
          <p:cNvPr id="3" name="Content Placeholder 2"/>
          <p:cNvSpPr>
            <a:spLocks noGrp="1"/>
          </p:cNvSpPr>
          <p:nvPr>
            <p:ph idx="1"/>
          </p:nvPr>
        </p:nvSpPr>
        <p:spPr/>
        <p:txBody>
          <a:bodyPr>
            <a:normAutofit/>
          </a:bodyPr>
          <a:lstStyle/>
          <a:p>
            <a:pPr lvl="0"/>
            <a:r>
              <a:rPr lang="en-US" sz="2200" u="sng" dirty="0">
                <a:solidFill>
                  <a:schemeClr val="bg1"/>
                </a:solidFill>
                <a:latin typeface="Algerian" pitchFamily="82" charset="0"/>
              </a:rPr>
              <a:t>The Lion, The Witch, and The </a:t>
            </a:r>
            <a:r>
              <a:rPr lang="en-US" sz="2200" u="sng" dirty="0" smtClean="0">
                <a:solidFill>
                  <a:schemeClr val="bg1"/>
                </a:solidFill>
                <a:latin typeface="Algerian" pitchFamily="82" charset="0"/>
              </a:rPr>
              <a:t>Wardrobe</a:t>
            </a:r>
            <a:r>
              <a:rPr lang="en-US" sz="2200" dirty="0" smtClean="0">
                <a:solidFill>
                  <a:schemeClr val="bg1"/>
                </a:solidFill>
                <a:latin typeface="Algerian" pitchFamily="82" charset="0"/>
              </a:rPr>
              <a:t> is a fantasy novel by C.S. Lewis.  In this novel four young children have the adventure of a lifetime!  Peter, Susan, Edmund and Lucy range in age from approx. 9-14 and find themselves caught up in the turmoil of WWI.  To help protect them, their parents send them away from their home in London to life with an unknown uncle in the country side.  It is in their uncles home that their adventure begins on a rainy day when Lucy discovers an unknown world called </a:t>
            </a:r>
            <a:r>
              <a:rPr lang="en-US" sz="2200" dirty="0" err="1" smtClean="0">
                <a:solidFill>
                  <a:schemeClr val="bg1"/>
                </a:solidFill>
                <a:latin typeface="Algerian" pitchFamily="82" charset="0"/>
              </a:rPr>
              <a:t>narnia</a:t>
            </a:r>
            <a:r>
              <a:rPr lang="en-US" sz="2200" dirty="0" smtClean="0">
                <a:solidFill>
                  <a:schemeClr val="bg1"/>
                </a:solidFill>
                <a:latin typeface="Algerian" pitchFamily="82" charset="0"/>
              </a:rPr>
              <a:t>.</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lgerian" pitchFamily="82" charset="0"/>
              </a:rPr>
              <a:t>The main characters</a:t>
            </a:r>
            <a:endParaRPr lang="en-US" dirty="0">
              <a:solidFill>
                <a:schemeClr val="bg1"/>
              </a:solidFill>
              <a:latin typeface="Algerian" pitchFamily="82" charset="0"/>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solidFill>
                  <a:schemeClr val="bg1"/>
                </a:solidFill>
              </a:rPr>
              <a:t>Peter- is the eldest of the four children.  He is mature for his age and takes on a bit of a fatherly role with his siblings.  Peter is brave and intelligent. </a:t>
            </a:r>
          </a:p>
          <a:p>
            <a:r>
              <a:rPr lang="en-US" dirty="0" smtClean="0">
                <a:solidFill>
                  <a:schemeClr val="bg1"/>
                </a:solidFill>
              </a:rPr>
              <a:t>Susan- is kind and gentle.  She is a very understanding sister.  She too is brave and intelligent.</a:t>
            </a:r>
          </a:p>
          <a:p>
            <a:r>
              <a:rPr lang="en-US" dirty="0" smtClean="0">
                <a:solidFill>
                  <a:schemeClr val="bg1"/>
                </a:solidFill>
              </a:rPr>
              <a:t>Edmund- is immature at the beginning of the novel and impulsive.  He is often jealous and selfish.</a:t>
            </a:r>
          </a:p>
          <a:p>
            <a:r>
              <a:rPr lang="en-US" dirty="0" smtClean="0">
                <a:solidFill>
                  <a:schemeClr val="bg1"/>
                </a:solidFill>
              </a:rPr>
              <a:t>Lucy- is a sweet and kind young lady.  At times, she shows a wisdom that is beyond her years. </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lgerian" pitchFamily="82" charset="0"/>
              </a:rPr>
              <a:t>The Big </a:t>
            </a:r>
            <a:r>
              <a:rPr lang="en-US" dirty="0" smtClean="0">
                <a:solidFill>
                  <a:schemeClr val="bg1"/>
                </a:solidFill>
                <a:latin typeface="Algerian" pitchFamily="82" charset="0"/>
              </a:rPr>
              <a:t>three questions</a:t>
            </a:r>
            <a:endParaRPr lang="en-US" dirty="0">
              <a:solidFill>
                <a:schemeClr val="bg1"/>
              </a:solidFill>
              <a:latin typeface="Algerian" pitchFamily="82" charset="0"/>
            </a:endParaRPr>
          </a:p>
        </p:txBody>
      </p:sp>
      <p:sp>
        <p:nvSpPr>
          <p:cNvPr id="3" name="Content Placeholder 2"/>
          <p:cNvSpPr>
            <a:spLocks noGrp="1"/>
          </p:cNvSpPr>
          <p:nvPr>
            <p:ph idx="1"/>
          </p:nvPr>
        </p:nvSpPr>
        <p:spPr/>
        <p:txBody>
          <a:bodyPr/>
          <a:lstStyle/>
          <a:p>
            <a:pPr>
              <a:buNone/>
            </a:pPr>
            <a:r>
              <a:rPr lang="en-US" sz="3600" dirty="0" smtClean="0">
                <a:solidFill>
                  <a:schemeClr val="bg1"/>
                </a:solidFill>
              </a:rPr>
              <a:t>1) This </a:t>
            </a:r>
            <a:r>
              <a:rPr lang="en-US" sz="3600" dirty="0">
                <a:solidFill>
                  <a:schemeClr val="bg1"/>
                </a:solidFill>
              </a:rPr>
              <a:t>book </a:t>
            </a:r>
            <a:r>
              <a:rPr lang="en-US" sz="3600" dirty="0" smtClean="0">
                <a:solidFill>
                  <a:schemeClr val="bg1"/>
                </a:solidFill>
              </a:rPr>
              <a:t>is magical in that it takes you to an entirely new world!  This world is filled with animals and creatures beyond your wildest dreams.  Throughout the novel, the reader learn important lessons about loyalty, fighting against evil, and the importance of forgiveness.</a:t>
            </a:r>
            <a:endParaRPr lang="en-US" sz="3600" dirty="0">
              <a:solidFill>
                <a:schemeClr val="bg1"/>
              </a:solidFill>
            </a:endParaRPr>
          </a:p>
          <a:p>
            <a:pPr>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chemeClr val="bg1"/>
                </a:solidFill>
              </a:rPr>
              <a:t>2) </a:t>
            </a:r>
            <a:r>
              <a:rPr lang="en-US" dirty="0">
                <a:solidFill>
                  <a:schemeClr val="bg1"/>
                </a:solidFill>
              </a:rPr>
              <a:t>Most important thing the </a:t>
            </a:r>
            <a:r>
              <a:rPr lang="en-US" dirty="0" smtClean="0">
                <a:solidFill>
                  <a:schemeClr val="bg1"/>
                </a:solidFill>
              </a:rPr>
              <a:t>C.S. Lewis wants </a:t>
            </a:r>
            <a:r>
              <a:rPr lang="en-US" dirty="0">
                <a:solidFill>
                  <a:schemeClr val="bg1"/>
                </a:solidFill>
              </a:rPr>
              <a:t>you to </a:t>
            </a:r>
            <a:r>
              <a:rPr lang="en-US" dirty="0" smtClean="0">
                <a:solidFill>
                  <a:schemeClr val="bg1"/>
                </a:solidFill>
              </a:rPr>
              <a:t>know that doing the right thing is important and that you don’t have to be an adult to do so.  As a young person you can change the world for the better!</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bg1"/>
                </a:solidFill>
              </a:rPr>
              <a:t>4) A connection that I’ve made when reading this novel is when Edmund betrays his family and all of Narnia.  He did this because he felt undervalued by his siblings.  He felt like they never took him seriously and that they didn’t care for him.  I’ve felt these feelings before and know that these feelings can tempt you do act out in a negative way.</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385</Words>
  <Application>Microsoft Office PowerPoint</Application>
  <PresentationFormat>On-screen Show (4:3)</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Algerian</vt:lpstr>
      <vt:lpstr>Arial</vt:lpstr>
      <vt:lpstr>Calibri</vt:lpstr>
      <vt:lpstr>Office Theme</vt:lpstr>
      <vt:lpstr>PowerPoint Presentation</vt:lpstr>
      <vt:lpstr>The Lion, The Witch, and The Wardrobe Synopsis</vt:lpstr>
      <vt:lpstr>The main characters</vt:lpstr>
      <vt:lpstr>The Big three questions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DT16</dc:creator>
  <cp:lastModifiedBy>Perry, Laura (ASD-N)</cp:lastModifiedBy>
  <cp:revision>11</cp:revision>
  <dcterms:created xsi:type="dcterms:W3CDTF">2015-03-09T19:49:55Z</dcterms:created>
  <dcterms:modified xsi:type="dcterms:W3CDTF">2017-11-28T14:21:05Z</dcterms:modified>
</cp:coreProperties>
</file>