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69" r:id="rId3"/>
    <p:sldId id="272" r:id="rId4"/>
    <p:sldId id="270" r:id="rId5"/>
    <p:sldId id="273" r:id="rId6"/>
    <p:sldId id="271" r:id="rId7"/>
    <p:sldId id="274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76" r:id="rId21"/>
    <p:sldId id="275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E9D788-BBBA-48F1-9C54-2A5FA9E00B09}" v="40" dt="2022-01-14T17:28:13.5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7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Lean, Kendra (ASD-N)" userId="5c3c0c8e-ce42-460e-bdac-858ce379996a" providerId="ADAL" clId="{16E9D788-BBBA-48F1-9C54-2A5FA9E00B09}"/>
    <pc:docChg chg="undo custSel addSld delSld modSld sldOrd">
      <pc:chgData name="McLean, Kendra (ASD-N)" userId="5c3c0c8e-ce42-460e-bdac-858ce379996a" providerId="ADAL" clId="{16E9D788-BBBA-48F1-9C54-2A5FA9E00B09}" dt="2022-01-14T17:28:13.551" v="734" actId="1076"/>
      <pc:docMkLst>
        <pc:docMk/>
      </pc:docMkLst>
      <pc:sldChg chg="ord">
        <pc:chgData name="McLean, Kendra (ASD-N)" userId="5c3c0c8e-ce42-460e-bdac-858ce379996a" providerId="ADAL" clId="{16E9D788-BBBA-48F1-9C54-2A5FA9E00B09}" dt="2022-01-14T16:55:05.838" v="732"/>
        <pc:sldMkLst>
          <pc:docMk/>
          <pc:sldMk cId="3532754434" sldId="256"/>
        </pc:sldMkLst>
      </pc:sldChg>
      <pc:sldChg chg="addSp modSp mod setBg">
        <pc:chgData name="McLean, Kendra (ASD-N)" userId="5c3c0c8e-ce42-460e-bdac-858ce379996a" providerId="ADAL" clId="{16E9D788-BBBA-48F1-9C54-2A5FA9E00B09}" dt="2022-01-13T09:38:19.525" v="17" actId="26606"/>
        <pc:sldMkLst>
          <pc:docMk/>
          <pc:sldMk cId="2280681927" sldId="257"/>
        </pc:sldMkLst>
        <pc:spChg chg="mod">
          <ac:chgData name="McLean, Kendra (ASD-N)" userId="5c3c0c8e-ce42-460e-bdac-858ce379996a" providerId="ADAL" clId="{16E9D788-BBBA-48F1-9C54-2A5FA9E00B09}" dt="2022-01-13T09:38:19.525" v="17" actId="26606"/>
          <ac:spMkLst>
            <pc:docMk/>
            <pc:sldMk cId="2280681927" sldId="257"/>
            <ac:spMk id="2" creationId="{8ECC7E15-173B-441F-92DA-5F4EEFC37084}"/>
          </ac:spMkLst>
        </pc:spChg>
        <pc:spChg chg="mod">
          <ac:chgData name="McLean, Kendra (ASD-N)" userId="5c3c0c8e-ce42-460e-bdac-858ce379996a" providerId="ADAL" clId="{16E9D788-BBBA-48F1-9C54-2A5FA9E00B09}" dt="2022-01-13T09:38:19.525" v="17" actId="26606"/>
          <ac:spMkLst>
            <pc:docMk/>
            <pc:sldMk cId="2280681927" sldId="257"/>
            <ac:spMk id="3" creationId="{33CF4659-6071-420A-8B82-96DD68DD276B}"/>
          </ac:spMkLst>
        </pc:spChg>
        <pc:spChg chg="add">
          <ac:chgData name="McLean, Kendra (ASD-N)" userId="5c3c0c8e-ce42-460e-bdac-858ce379996a" providerId="ADAL" clId="{16E9D788-BBBA-48F1-9C54-2A5FA9E00B09}" dt="2022-01-13T09:38:19.525" v="17" actId="26606"/>
          <ac:spMkLst>
            <pc:docMk/>
            <pc:sldMk cId="2280681927" sldId="257"/>
            <ac:spMk id="71" creationId="{322F38BC-D98D-4D85-8CF7-BA70EEDEDD2A}"/>
          </ac:spMkLst>
        </pc:spChg>
        <pc:spChg chg="add">
          <ac:chgData name="McLean, Kendra (ASD-N)" userId="5c3c0c8e-ce42-460e-bdac-858ce379996a" providerId="ADAL" clId="{16E9D788-BBBA-48F1-9C54-2A5FA9E00B09}" dt="2022-01-13T09:38:19.525" v="17" actId="26606"/>
          <ac:spMkLst>
            <pc:docMk/>
            <pc:sldMk cId="2280681927" sldId="257"/>
            <ac:spMk id="73" creationId="{B501A2F0-90BE-4D86-9A8A-4390413F74F8}"/>
          </ac:spMkLst>
        </pc:spChg>
        <pc:spChg chg="add">
          <ac:chgData name="McLean, Kendra (ASD-N)" userId="5c3c0c8e-ce42-460e-bdac-858ce379996a" providerId="ADAL" clId="{16E9D788-BBBA-48F1-9C54-2A5FA9E00B09}" dt="2022-01-13T09:38:19.525" v="17" actId="26606"/>
          <ac:spMkLst>
            <pc:docMk/>
            <pc:sldMk cId="2280681927" sldId="257"/>
            <ac:spMk id="75" creationId="{80F5EB4E-25CD-44CC-AF95-30C9253422EF}"/>
          </ac:spMkLst>
        </pc:spChg>
        <pc:picChg chg="add mod">
          <ac:chgData name="McLean, Kendra (ASD-N)" userId="5c3c0c8e-ce42-460e-bdac-858ce379996a" providerId="ADAL" clId="{16E9D788-BBBA-48F1-9C54-2A5FA9E00B09}" dt="2022-01-13T09:38:19.525" v="17" actId="26606"/>
          <ac:picMkLst>
            <pc:docMk/>
            <pc:sldMk cId="2280681927" sldId="257"/>
            <ac:picMk id="1026" creationId="{76FDFC87-ECB2-4E54-B3F6-E77C856DB726}"/>
          </ac:picMkLst>
        </pc:picChg>
      </pc:sldChg>
      <pc:sldChg chg="modSp">
        <pc:chgData name="McLean, Kendra (ASD-N)" userId="5c3c0c8e-ce42-460e-bdac-858ce379996a" providerId="ADAL" clId="{16E9D788-BBBA-48F1-9C54-2A5FA9E00B09}" dt="2022-01-13T14:56:16.507" v="259" actId="1076"/>
        <pc:sldMkLst>
          <pc:docMk/>
          <pc:sldMk cId="2285072424" sldId="259"/>
        </pc:sldMkLst>
        <pc:picChg chg="mod">
          <ac:chgData name="McLean, Kendra (ASD-N)" userId="5c3c0c8e-ce42-460e-bdac-858ce379996a" providerId="ADAL" clId="{16E9D788-BBBA-48F1-9C54-2A5FA9E00B09}" dt="2022-01-13T14:56:16.507" v="259" actId="1076"/>
          <ac:picMkLst>
            <pc:docMk/>
            <pc:sldMk cId="2285072424" sldId="259"/>
            <ac:picMk id="2050" creationId="{3E447720-F6A1-4C14-A402-2F283D262EF7}"/>
          </ac:picMkLst>
        </pc:picChg>
      </pc:sldChg>
      <pc:sldChg chg="addSp delSp modSp new mod ord setBg chgLayout">
        <pc:chgData name="McLean, Kendra (ASD-N)" userId="5c3c0c8e-ce42-460e-bdac-858ce379996a" providerId="ADAL" clId="{16E9D788-BBBA-48F1-9C54-2A5FA9E00B09}" dt="2022-01-13T12:57:40.145" v="257"/>
        <pc:sldMkLst>
          <pc:docMk/>
          <pc:sldMk cId="3577301027" sldId="261"/>
        </pc:sldMkLst>
        <pc:spChg chg="del mod ord">
          <ac:chgData name="McLean, Kendra (ASD-N)" userId="5c3c0c8e-ce42-460e-bdac-858ce379996a" providerId="ADAL" clId="{16E9D788-BBBA-48F1-9C54-2A5FA9E00B09}" dt="2022-01-13T09:38:43.052" v="19" actId="700"/>
          <ac:spMkLst>
            <pc:docMk/>
            <pc:sldMk cId="3577301027" sldId="261"/>
            <ac:spMk id="2" creationId="{72771385-D24B-4058-95D2-A8F47B13F4D8}"/>
          </ac:spMkLst>
        </pc:spChg>
        <pc:spChg chg="del mod ord">
          <ac:chgData name="McLean, Kendra (ASD-N)" userId="5c3c0c8e-ce42-460e-bdac-858ce379996a" providerId="ADAL" clId="{16E9D788-BBBA-48F1-9C54-2A5FA9E00B09}" dt="2022-01-13T09:38:43.052" v="19" actId="700"/>
          <ac:spMkLst>
            <pc:docMk/>
            <pc:sldMk cId="3577301027" sldId="261"/>
            <ac:spMk id="3" creationId="{2E637FAB-8CBD-4FAE-9F2F-74BC686CD78C}"/>
          </ac:spMkLst>
        </pc:spChg>
        <pc:spChg chg="add mod ord">
          <ac:chgData name="McLean, Kendra (ASD-N)" userId="5c3c0c8e-ce42-460e-bdac-858ce379996a" providerId="ADAL" clId="{16E9D788-BBBA-48F1-9C54-2A5FA9E00B09}" dt="2022-01-13T09:47:35.824" v="162" actId="26606"/>
          <ac:spMkLst>
            <pc:docMk/>
            <pc:sldMk cId="3577301027" sldId="261"/>
            <ac:spMk id="4" creationId="{87D2F709-742E-4294-9651-849597DC17FF}"/>
          </ac:spMkLst>
        </pc:spChg>
        <pc:spChg chg="add mod ord">
          <ac:chgData name="McLean, Kendra (ASD-N)" userId="5c3c0c8e-ce42-460e-bdac-858ce379996a" providerId="ADAL" clId="{16E9D788-BBBA-48F1-9C54-2A5FA9E00B09}" dt="2022-01-13T09:47:35.824" v="162" actId="26606"/>
          <ac:spMkLst>
            <pc:docMk/>
            <pc:sldMk cId="3577301027" sldId="261"/>
            <ac:spMk id="5" creationId="{FCB76721-C9E6-4173-8AD0-A727C45628AA}"/>
          </ac:spMkLst>
        </pc:spChg>
        <pc:spChg chg="add del">
          <ac:chgData name="McLean, Kendra (ASD-N)" userId="5c3c0c8e-ce42-460e-bdac-858ce379996a" providerId="ADAL" clId="{16E9D788-BBBA-48F1-9C54-2A5FA9E00B09}" dt="2022-01-13T09:47:35.811" v="161" actId="26606"/>
          <ac:spMkLst>
            <pc:docMk/>
            <pc:sldMk cId="3577301027" sldId="261"/>
            <ac:spMk id="71" creationId="{322F38BC-D98D-4D85-8CF7-BA70EEDEDD2A}"/>
          </ac:spMkLst>
        </pc:spChg>
        <pc:spChg chg="add del">
          <ac:chgData name="McLean, Kendra (ASD-N)" userId="5c3c0c8e-ce42-460e-bdac-858ce379996a" providerId="ADAL" clId="{16E9D788-BBBA-48F1-9C54-2A5FA9E00B09}" dt="2022-01-13T09:47:35.811" v="161" actId="26606"/>
          <ac:spMkLst>
            <pc:docMk/>
            <pc:sldMk cId="3577301027" sldId="261"/>
            <ac:spMk id="73" creationId="{B501A2F0-90BE-4D86-9A8A-4390413F74F8}"/>
          </ac:spMkLst>
        </pc:spChg>
        <pc:spChg chg="add del">
          <ac:chgData name="McLean, Kendra (ASD-N)" userId="5c3c0c8e-ce42-460e-bdac-858ce379996a" providerId="ADAL" clId="{16E9D788-BBBA-48F1-9C54-2A5FA9E00B09}" dt="2022-01-13T09:47:35.811" v="161" actId="26606"/>
          <ac:spMkLst>
            <pc:docMk/>
            <pc:sldMk cId="3577301027" sldId="261"/>
            <ac:spMk id="75" creationId="{80F5EB4E-25CD-44CC-AF95-30C9253422EF}"/>
          </ac:spMkLst>
        </pc:spChg>
        <pc:spChg chg="add">
          <ac:chgData name="McLean, Kendra (ASD-N)" userId="5c3c0c8e-ce42-460e-bdac-858ce379996a" providerId="ADAL" clId="{16E9D788-BBBA-48F1-9C54-2A5FA9E00B09}" dt="2022-01-13T09:47:35.824" v="162" actId="26606"/>
          <ac:spMkLst>
            <pc:docMk/>
            <pc:sldMk cId="3577301027" sldId="261"/>
            <ac:spMk id="2052" creationId="{1660E788-AFA9-4A1B-9991-6AA74632A15B}"/>
          </ac:spMkLst>
        </pc:spChg>
        <pc:spChg chg="add">
          <ac:chgData name="McLean, Kendra (ASD-N)" userId="5c3c0c8e-ce42-460e-bdac-858ce379996a" providerId="ADAL" clId="{16E9D788-BBBA-48F1-9C54-2A5FA9E00B09}" dt="2022-01-13T09:47:35.824" v="162" actId="26606"/>
          <ac:spMkLst>
            <pc:docMk/>
            <pc:sldMk cId="3577301027" sldId="261"/>
            <ac:spMk id="2053" creationId="{867D4867-5BA7-4462-B2F6-A23F4A622AA7}"/>
          </ac:spMkLst>
        </pc:spChg>
        <pc:picChg chg="add del mod">
          <ac:chgData name="McLean, Kendra (ASD-N)" userId="5c3c0c8e-ce42-460e-bdac-858ce379996a" providerId="ADAL" clId="{16E9D788-BBBA-48F1-9C54-2A5FA9E00B09}" dt="2022-01-13T09:47:04.368" v="157" actId="478"/>
          <ac:picMkLst>
            <pc:docMk/>
            <pc:sldMk cId="3577301027" sldId="261"/>
            <ac:picMk id="7" creationId="{13C2B4D2-AB8E-41C7-A8C5-68D505D74849}"/>
          </ac:picMkLst>
        </pc:picChg>
        <pc:picChg chg="add mod ord">
          <ac:chgData name="McLean, Kendra (ASD-N)" userId="5c3c0c8e-ce42-460e-bdac-858ce379996a" providerId="ADAL" clId="{16E9D788-BBBA-48F1-9C54-2A5FA9E00B09}" dt="2022-01-13T09:47:35.824" v="162" actId="26606"/>
          <ac:picMkLst>
            <pc:docMk/>
            <pc:sldMk cId="3577301027" sldId="261"/>
            <ac:picMk id="2050" creationId="{B77842EA-2DA9-4DF3-B8B2-524A932C836E}"/>
          </ac:picMkLst>
        </pc:picChg>
      </pc:sldChg>
      <pc:sldChg chg="addSp delSp modSp new mod setBg modClrScheme chgLayout">
        <pc:chgData name="McLean, Kendra (ASD-N)" userId="5c3c0c8e-ce42-460e-bdac-858ce379996a" providerId="ADAL" clId="{16E9D788-BBBA-48F1-9C54-2A5FA9E00B09}" dt="2022-01-13T09:54:52.091" v="210" actId="26606"/>
        <pc:sldMkLst>
          <pc:docMk/>
          <pc:sldMk cId="4116691043" sldId="262"/>
        </pc:sldMkLst>
        <pc:spChg chg="del">
          <ac:chgData name="McLean, Kendra (ASD-N)" userId="5c3c0c8e-ce42-460e-bdac-858ce379996a" providerId="ADAL" clId="{16E9D788-BBBA-48F1-9C54-2A5FA9E00B09}" dt="2022-01-13T09:48:57.438" v="164" actId="700"/>
          <ac:spMkLst>
            <pc:docMk/>
            <pc:sldMk cId="4116691043" sldId="262"/>
            <ac:spMk id="2" creationId="{E8FEA6B0-1F2A-48B1-A517-7A25C486E347}"/>
          </ac:spMkLst>
        </pc:spChg>
        <pc:spChg chg="del">
          <ac:chgData name="McLean, Kendra (ASD-N)" userId="5c3c0c8e-ce42-460e-bdac-858ce379996a" providerId="ADAL" clId="{16E9D788-BBBA-48F1-9C54-2A5FA9E00B09}" dt="2022-01-13T09:48:57.438" v="164" actId="700"/>
          <ac:spMkLst>
            <pc:docMk/>
            <pc:sldMk cId="4116691043" sldId="262"/>
            <ac:spMk id="3" creationId="{2D288B50-C731-4B0B-AFC8-553446A0803E}"/>
          </ac:spMkLst>
        </pc:spChg>
        <pc:spChg chg="add">
          <ac:chgData name="McLean, Kendra (ASD-N)" userId="5c3c0c8e-ce42-460e-bdac-858ce379996a" providerId="ADAL" clId="{16E9D788-BBBA-48F1-9C54-2A5FA9E00B09}" dt="2022-01-13T09:54:52.091" v="210" actId="26606"/>
          <ac:spMkLst>
            <pc:docMk/>
            <pc:sldMk cId="4116691043" sldId="262"/>
            <ac:spMk id="71" creationId="{466A9AE5-69DF-4153-B35A-94BDEF32EB06}"/>
          </ac:spMkLst>
        </pc:spChg>
        <pc:spChg chg="add">
          <ac:chgData name="McLean, Kendra (ASD-N)" userId="5c3c0c8e-ce42-460e-bdac-858ce379996a" providerId="ADAL" clId="{16E9D788-BBBA-48F1-9C54-2A5FA9E00B09}" dt="2022-01-13T09:54:52.091" v="210" actId="26606"/>
          <ac:spMkLst>
            <pc:docMk/>
            <pc:sldMk cId="4116691043" sldId="262"/>
            <ac:spMk id="73" creationId="{159B5318-27A8-4E50-80D9-B92D4F28EA61}"/>
          </ac:spMkLst>
        </pc:spChg>
        <pc:picChg chg="add mod">
          <ac:chgData name="McLean, Kendra (ASD-N)" userId="5c3c0c8e-ce42-460e-bdac-858ce379996a" providerId="ADAL" clId="{16E9D788-BBBA-48F1-9C54-2A5FA9E00B09}" dt="2022-01-13T09:54:52.091" v="210" actId="26606"/>
          <ac:picMkLst>
            <pc:docMk/>
            <pc:sldMk cId="4116691043" sldId="262"/>
            <ac:picMk id="3074" creationId="{C1C9CC94-4B81-491E-BE8F-7BBCDDF3224A}"/>
          </ac:picMkLst>
        </pc:picChg>
      </pc:sldChg>
      <pc:sldChg chg="addSp modSp new mod setBg">
        <pc:chgData name="McLean, Kendra (ASD-N)" userId="5c3c0c8e-ce42-460e-bdac-858ce379996a" providerId="ADAL" clId="{16E9D788-BBBA-48F1-9C54-2A5FA9E00B09}" dt="2022-01-13T09:49:35.580" v="173" actId="26606"/>
        <pc:sldMkLst>
          <pc:docMk/>
          <pc:sldMk cId="696082583" sldId="263"/>
        </pc:sldMkLst>
        <pc:spChg chg="add">
          <ac:chgData name="McLean, Kendra (ASD-N)" userId="5c3c0c8e-ce42-460e-bdac-858ce379996a" providerId="ADAL" clId="{16E9D788-BBBA-48F1-9C54-2A5FA9E00B09}" dt="2022-01-13T09:49:35.580" v="173" actId="26606"/>
          <ac:spMkLst>
            <pc:docMk/>
            <pc:sldMk cId="696082583" sldId="263"/>
            <ac:spMk id="71" creationId="{466A9AE5-69DF-4153-B35A-94BDEF32EB06}"/>
          </ac:spMkLst>
        </pc:spChg>
        <pc:spChg chg="add">
          <ac:chgData name="McLean, Kendra (ASD-N)" userId="5c3c0c8e-ce42-460e-bdac-858ce379996a" providerId="ADAL" clId="{16E9D788-BBBA-48F1-9C54-2A5FA9E00B09}" dt="2022-01-13T09:49:35.580" v="173" actId="26606"/>
          <ac:spMkLst>
            <pc:docMk/>
            <pc:sldMk cId="696082583" sldId="263"/>
            <ac:spMk id="73" creationId="{159B5318-27A8-4E50-80D9-B92D4F28EA61}"/>
          </ac:spMkLst>
        </pc:spChg>
        <pc:picChg chg="add mod">
          <ac:chgData name="McLean, Kendra (ASD-N)" userId="5c3c0c8e-ce42-460e-bdac-858ce379996a" providerId="ADAL" clId="{16E9D788-BBBA-48F1-9C54-2A5FA9E00B09}" dt="2022-01-13T09:49:35.580" v="173" actId="26606"/>
          <ac:picMkLst>
            <pc:docMk/>
            <pc:sldMk cId="696082583" sldId="263"/>
            <ac:picMk id="4098" creationId="{9EAA63CF-745C-4A04-8A20-5C3E123AB83F}"/>
          </ac:picMkLst>
        </pc:picChg>
      </pc:sldChg>
      <pc:sldChg chg="addSp modSp new mod setBg">
        <pc:chgData name="McLean, Kendra (ASD-N)" userId="5c3c0c8e-ce42-460e-bdac-858ce379996a" providerId="ADAL" clId="{16E9D788-BBBA-48F1-9C54-2A5FA9E00B09}" dt="2022-01-13T09:49:56.370" v="176" actId="26606"/>
        <pc:sldMkLst>
          <pc:docMk/>
          <pc:sldMk cId="203603711" sldId="264"/>
        </pc:sldMkLst>
        <pc:spChg chg="add">
          <ac:chgData name="McLean, Kendra (ASD-N)" userId="5c3c0c8e-ce42-460e-bdac-858ce379996a" providerId="ADAL" clId="{16E9D788-BBBA-48F1-9C54-2A5FA9E00B09}" dt="2022-01-13T09:49:56.370" v="176" actId="26606"/>
          <ac:spMkLst>
            <pc:docMk/>
            <pc:sldMk cId="203603711" sldId="264"/>
            <ac:spMk id="71" creationId="{04BEF3F1-2817-4593-8575-BCF2AAB42CF6}"/>
          </ac:spMkLst>
        </pc:spChg>
        <pc:spChg chg="add">
          <ac:chgData name="McLean, Kendra (ASD-N)" userId="5c3c0c8e-ce42-460e-bdac-858ce379996a" providerId="ADAL" clId="{16E9D788-BBBA-48F1-9C54-2A5FA9E00B09}" dt="2022-01-13T09:49:56.370" v="176" actId="26606"/>
          <ac:spMkLst>
            <pc:docMk/>
            <pc:sldMk cId="203603711" sldId="264"/>
            <ac:spMk id="73" creationId="{1FF9A2C9-7772-4A25-A286-C89751B17DB3}"/>
          </ac:spMkLst>
        </pc:spChg>
        <pc:picChg chg="add mod">
          <ac:chgData name="McLean, Kendra (ASD-N)" userId="5c3c0c8e-ce42-460e-bdac-858ce379996a" providerId="ADAL" clId="{16E9D788-BBBA-48F1-9C54-2A5FA9E00B09}" dt="2022-01-13T09:49:56.370" v="176" actId="26606"/>
          <ac:picMkLst>
            <pc:docMk/>
            <pc:sldMk cId="203603711" sldId="264"/>
            <ac:picMk id="5122" creationId="{6DE045FF-789A-4118-8559-1F9DA7CD908A}"/>
          </ac:picMkLst>
        </pc:picChg>
      </pc:sldChg>
      <pc:sldChg chg="addSp delSp modSp new mod setBg">
        <pc:chgData name="McLean, Kendra (ASD-N)" userId="5c3c0c8e-ce42-460e-bdac-858ce379996a" providerId="ADAL" clId="{16E9D788-BBBA-48F1-9C54-2A5FA9E00B09}" dt="2022-01-13T09:50:35.843" v="183" actId="26606"/>
        <pc:sldMkLst>
          <pc:docMk/>
          <pc:sldMk cId="3615696418" sldId="265"/>
        </pc:sldMkLst>
        <pc:spChg chg="add del">
          <ac:chgData name="McLean, Kendra (ASD-N)" userId="5c3c0c8e-ce42-460e-bdac-858ce379996a" providerId="ADAL" clId="{16E9D788-BBBA-48F1-9C54-2A5FA9E00B09}" dt="2022-01-13T09:50:33.850" v="180" actId="26606"/>
          <ac:spMkLst>
            <pc:docMk/>
            <pc:sldMk cId="3615696418" sldId="265"/>
            <ac:spMk id="71" creationId="{04BEF3F1-2817-4593-8575-BCF2AAB42CF6}"/>
          </ac:spMkLst>
        </pc:spChg>
        <pc:spChg chg="add del">
          <ac:chgData name="McLean, Kendra (ASD-N)" userId="5c3c0c8e-ce42-460e-bdac-858ce379996a" providerId="ADAL" clId="{16E9D788-BBBA-48F1-9C54-2A5FA9E00B09}" dt="2022-01-13T09:50:33.850" v="180" actId="26606"/>
          <ac:spMkLst>
            <pc:docMk/>
            <pc:sldMk cId="3615696418" sldId="265"/>
            <ac:spMk id="73" creationId="{1FF9A2C9-7772-4A25-A286-C89751B17DB3}"/>
          </ac:spMkLst>
        </pc:spChg>
        <pc:spChg chg="add">
          <ac:chgData name="McLean, Kendra (ASD-N)" userId="5c3c0c8e-ce42-460e-bdac-858ce379996a" providerId="ADAL" clId="{16E9D788-BBBA-48F1-9C54-2A5FA9E00B09}" dt="2022-01-13T09:50:35.843" v="183" actId="26606"/>
          <ac:spMkLst>
            <pc:docMk/>
            <pc:sldMk cId="3615696418" sldId="265"/>
            <ac:spMk id="6148" creationId="{466A9AE5-69DF-4153-B35A-94BDEF32EB06}"/>
          </ac:spMkLst>
        </pc:spChg>
        <pc:spChg chg="add">
          <ac:chgData name="McLean, Kendra (ASD-N)" userId="5c3c0c8e-ce42-460e-bdac-858ce379996a" providerId="ADAL" clId="{16E9D788-BBBA-48F1-9C54-2A5FA9E00B09}" dt="2022-01-13T09:50:35.843" v="183" actId="26606"/>
          <ac:spMkLst>
            <pc:docMk/>
            <pc:sldMk cId="3615696418" sldId="265"/>
            <ac:spMk id="6149" creationId="{159B5318-27A8-4E50-80D9-B92D4F28EA61}"/>
          </ac:spMkLst>
        </pc:spChg>
        <pc:picChg chg="add mod">
          <ac:chgData name="McLean, Kendra (ASD-N)" userId="5c3c0c8e-ce42-460e-bdac-858ce379996a" providerId="ADAL" clId="{16E9D788-BBBA-48F1-9C54-2A5FA9E00B09}" dt="2022-01-13T09:50:35.843" v="183" actId="26606"/>
          <ac:picMkLst>
            <pc:docMk/>
            <pc:sldMk cId="3615696418" sldId="265"/>
            <ac:picMk id="6146" creationId="{075F2197-FB33-42E2-A10E-02D2B0EAFC53}"/>
          </ac:picMkLst>
        </pc:picChg>
      </pc:sldChg>
      <pc:sldChg chg="addSp modSp new mod setBg">
        <pc:chgData name="McLean, Kendra (ASD-N)" userId="5c3c0c8e-ce42-460e-bdac-858ce379996a" providerId="ADAL" clId="{16E9D788-BBBA-48F1-9C54-2A5FA9E00B09}" dt="2022-01-13T09:51:01.218" v="186" actId="26606"/>
        <pc:sldMkLst>
          <pc:docMk/>
          <pc:sldMk cId="2900485690" sldId="266"/>
        </pc:sldMkLst>
        <pc:picChg chg="add mod">
          <ac:chgData name="McLean, Kendra (ASD-N)" userId="5c3c0c8e-ce42-460e-bdac-858ce379996a" providerId="ADAL" clId="{16E9D788-BBBA-48F1-9C54-2A5FA9E00B09}" dt="2022-01-13T09:51:01.218" v="186" actId="26606"/>
          <ac:picMkLst>
            <pc:docMk/>
            <pc:sldMk cId="2900485690" sldId="266"/>
            <ac:picMk id="7170" creationId="{3EDAF8F4-71FD-46E5-9822-257442FFD964}"/>
          </ac:picMkLst>
        </pc:picChg>
      </pc:sldChg>
      <pc:sldChg chg="addSp modSp new mod setBg">
        <pc:chgData name="McLean, Kendra (ASD-N)" userId="5c3c0c8e-ce42-460e-bdac-858ce379996a" providerId="ADAL" clId="{16E9D788-BBBA-48F1-9C54-2A5FA9E00B09}" dt="2022-01-13T09:52:02.716" v="196" actId="26606"/>
        <pc:sldMkLst>
          <pc:docMk/>
          <pc:sldMk cId="2749709869" sldId="267"/>
        </pc:sldMkLst>
        <pc:spChg chg="add">
          <ac:chgData name="McLean, Kendra (ASD-N)" userId="5c3c0c8e-ce42-460e-bdac-858ce379996a" providerId="ADAL" clId="{16E9D788-BBBA-48F1-9C54-2A5FA9E00B09}" dt="2022-01-13T09:52:02.716" v="196" actId="26606"/>
          <ac:spMkLst>
            <pc:docMk/>
            <pc:sldMk cId="2749709869" sldId="267"/>
            <ac:spMk id="73" creationId="{AD5BE46D-0A49-4050-A19D-80A5DFB3EFCB}"/>
          </ac:spMkLst>
        </pc:spChg>
        <pc:spChg chg="add">
          <ac:chgData name="McLean, Kendra (ASD-N)" userId="5c3c0c8e-ce42-460e-bdac-858ce379996a" providerId="ADAL" clId="{16E9D788-BBBA-48F1-9C54-2A5FA9E00B09}" dt="2022-01-13T09:52:02.716" v="196" actId="26606"/>
          <ac:spMkLst>
            <pc:docMk/>
            <pc:sldMk cId="2749709869" sldId="267"/>
            <ac:spMk id="75" creationId="{3A068508-84C4-4456-85E5-720A3F9401EC}"/>
          </ac:spMkLst>
        </pc:spChg>
        <pc:spChg chg="add">
          <ac:chgData name="McLean, Kendra (ASD-N)" userId="5c3c0c8e-ce42-460e-bdac-858ce379996a" providerId="ADAL" clId="{16E9D788-BBBA-48F1-9C54-2A5FA9E00B09}" dt="2022-01-13T09:52:02.716" v="196" actId="26606"/>
          <ac:spMkLst>
            <pc:docMk/>
            <pc:sldMk cId="2749709869" sldId="267"/>
            <ac:spMk id="77" creationId="{C88497AB-D96C-46D7-8FC4-AF3A980D16D5}"/>
          </ac:spMkLst>
        </pc:spChg>
        <pc:spChg chg="add">
          <ac:chgData name="McLean, Kendra (ASD-N)" userId="5c3c0c8e-ce42-460e-bdac-858ce379996a" providerId="ADAL" clId="{16E9D788-BBBA-48F1-9C54-2A5FA9E00B09}" dt="2022-01-13T09:52:02.716" v="196" actId="26606"/>
          <ac:spMkLst>
            <pc:docMk/>
            <pc:sldMk cId="2749709869" sldId="267"/>
            <ac:spMk id="79" creationId="{C1913D4B-219A-4FA0-B8D4-870CC0467B4E}"/>
          </ac:spMkLst>
        </pc:spChg>
        <pc:picChg chg="add mod">
          <ac:chgData name="McLean, Kendra (ASD-N)" userId="5c3c0c8e-ce42-460e-bdac-858ce379996a" providerId="ADAL" clId="{16E9D788-BBBA-48F1-9C54-2A5FA9E00B09}" dt="2022-01-13T09:52:02.716" v="196" actId="26606"/>
          <ac:picMkLst>
            <pc:docMk/>
            <pc:sldMk cId="2749709869" sldId="267"/>
            <ac:picMk id="8194" creationId="{A1110FEB-4F0A-4E5F-AB04-CF06B6B050CD}"/>
          </ac:picMkLst>
        </pc:picChg>
        <pc:picChg chg="add mod">
          <ac:chgData name="McLean, Kendra (ASD-N)" userId="5c3c0c8e-ce42-460e-bdac-858ce379996a" providerId="ADAL" clId="{16E9D788-BBBA-48F1-9C54-2A5FA9E00B09}" dt="2022-01-13T09:52:02.716" v="196" actId="26606"/>
          <ac:picMkLst>
            <pc:docMk/>
            <pc:sldMk cId="2749709869" sldId="267"/>
            <ac:picMk id="8196" creationId="{0E9319F3-3830-4349-BCBF-BEAF58E09589}"/>
          </ac:picMkLst>
        </pc:picChg>
      </pc:sldChg>
      <pc:sldChg chg="addSp delSp modSp new mod setBg">
        <pc:chgData name="McLean, Kendra (ASD-N)" userId="5c3c0c8e-ce42-460e-bdac-858ce379996a" providerId="ADAL" clId="{16E9D788-BBBA-48F1-9C54-2A5FA9E00B09}" dt="2022-01-13T09:54:37.209" v="209" actId="26606"/>
        <pc:sldMkLst>
          <pc:docMk/>
          <pc:sldMk cId="1393286023" sldId="268"/>
        </pc:sldMkLst>
        <pc:spChg chg="add del">
          <ac:chgData name="McLean, Kendra (ASD-N)" userId="5c3c0c8e-ce42-460e-bdac-858ce379996a" providerId="ADAL" clId="{16E9D788-BBBA-48F1-9C54-2A5FA9E00B09}" dt="2022-01-13T09:54:33.791" v="202" actId="26606"/>
          <ac:spMkLst>
            <pc:docMk/>
            <pc:sldMk cId="1393286023" sldId="268"/>
            <ac:spMk id="71" creationId="{04BEF3F1-2817-4593-8575-BCF2AAB42CF6}"/>
          </ac:spMkLst>
        </pc:spChg>
        <pc:spChg chg="add del">
          <ac:chgData name="McLean, Kendra (ASD-N)" userId="5c3c0c8e-ce42-460e-bdac-858ce379996a" providerId="ADAL" clId="{16E9D788-BBBA-48F1-9C54-2A5FA9E00B09}" dt="2022-01-13T09:54:33.791" v="202" actId="26606"/>
          <ac:spMkLst>
            <pc:docMk/>
            <pc:sldMk cId="1393286023" sldId="268"/>
            <ac:spMk id="73" creationId="{1FF9A2C9-7772-4A25-A286-C89751B17DB3}"/>
          </ac:spMkLst>
        </pc:spChg>
        <pc:spChg chg="add del">
          <ac:chgData name="McLean, Kendra (ASD-N)" userId="5c3c0c8e-ce42-460e-bdac-858ce379996a" providerId="ADAL" clId="{16E9D788-BBBA-48F1-9C54-2A5FA9E00B09}" dt="2022-01-13T09:54:36.097" v="206" actId="26606"/>
          <ac:spMkLst>
            <pc:docMk/>
            <pc:sldMk cId="1393286023" sldId="268"/>
            <ac:spMk id="9220" creationId="{466A9AE5-69DF-4153-B35A-94BDEF32EB06}"/>
          </ac:spMkLst>
        </pc:spChg>
        <pc:spChg chg="add del">
          <ac:chgData name="McLean, Kendra (ASD-N)" userId="5c3c0c8e-ce42-460e-bdac-858ce379996a" providerId="ADAL" clId="{16E9D788-BBBA-48F1-9C54-2A5FA9E00B09}" dt="2022-01-13T09:54:36.097" v="206" actId="26606"/>
          <ac:spMkLst>
            <pc:docMk/>
            <pc:sldMk cId="1393286023" sldId="268"/>
            <ac:spMk id="9221" creationId="{159B5318-27A8-4E50-80D9-B92D4F28EA61}"/>
          </ac:spMkLst>
        </pc:spChg>
        <pc:spChg chg="add del">
          <ac:chgData name="McLean, Kendra (ASD-N)" userId="5c3c0c8e-ce42-460e-bdac-858ce379996a" providerId="ADAL" clId="{16E9D788-BBBA-48F1-9C54-2A5FA9E00B09}" dt="2022-01-13T09:54:37.207" v="208" actId="26606"/>
          <ac:spMkLst>
            <pc:docMk/>
            <pc:sldMk cId="1393286023" sldId="268"/>
            <ac:spMk id="9223" creationId="{04BEF3F1-2817-4593-8575-BCF2AAB42CF6}"/>
          </ac:spMkLst>
        </pc:spChg>
        <pc:spChg chg="add del">
          <ac:chgData name="McLean, Kendra (ASD-N)" userId="5c3c0c8e-ce42-460e-bdac-858ce379996a" providerId="ADAL" clId="{16E9D788-BBBA-48F1-9C54-2A5FA9E00B09}" dt="2022-01-13T09:54:37.207" v="208" actId="26606"/>
          <ac:spMkLst>
            <pc:docMk/>
            <pc:sldMk cId="1393286023" sldId="268"/>
            <ac:spMk id="9224" creationId="{1FF9A2C9-7772-4A25-A286-C89751B17DB3}"/>
          </ac:spMkLst>
        </pc:spChg>
        <pc:picChg chg="add mod">
          <ac:chgData name="McLean, Kendra (ASD-N)" userId="5c3c0c8e-ce42-460e-bdac-858ce379996a" providerId="ADAL" clId="{16E9D788-BBBA-48F1-9C54-2A5FA9E00B09}" dt="2022-01-13T09:54:37.209" v="209" actId="26606"/>
          <ac:picMkLst>
            <pc:docMk/>
            <pc:sldMk cId="1393286023" sldId="268"/>
            <ac:picMk id="9218" creationId="{31FF7B4D-2B2A-434C-B49E-C538D956019F}"/>
          </ac:picMkLst>
        </pc:picChg>
      </pc:sldChg>
      <pc:sldChg chg="addSp delSp modSp new mod setBg">
        <pc:chgData name="McLean, Kendra (ASD-N)" userId="5c3c0c8e-ce42-460e-bdac-858ce379996a" providerId="ADAL" clId="{16E9D788-BBBA-48F1-9C54-2A5FA9E00B09}" dt="2022-01-14T17:28:13.551" v="734" actId="1076"/>
        <pc:sldMkLst>
          <pc:docMk/>
          <pc:sldMk cId="553918367" sldId="269"/>
        </pc:sldMkLst>
        <pc:spChg chg="mod">
          <ac:chgData name="McLean, Kendra (ASD-N)" userId="5c3c0c8e-ce42-460e-bdac-858ce379996a" providerId="ADAL" clId="{16E9D788-BBBA-48F1-9C54-2A5FA9E00B09}" dt="2022-01-14T12:39:21.197" v="272" actId="26606"/>
          <ac:spMkLst>
            <pc:docMk/>
            <pc:sldMk cId="553918367" sldId="269"/>
            <ac:spMk id="2" creationId="{F7C1BDD4-A46C-432C-8C8C-26A00D789FC7}"/>
          </ac:spMkLst>
        </pc:spChg>
        <pc:spChg chg="del">
          <ac:chgData name="McLean, Kendra (ASD-N)" userId="5c3c0c8e-ce42-460e-bdac-858ce379996a" providerId="ADAL" clId="{16E9D788-BBBA-48F1-9C54-2A5FA9E00B09}" dt="2022-01-14T12:39:11.251" v="268"/>
          <ac:spMkLst>
            <pc:docMk/>
            <pc:sldMk cId="553918367" sldId="269"/>
            <ac:spMk id="3" creationId="{9AF4293A-0524-4DD5-862E-BA587EA93708}"/>
          </ac:spMkLst>
        </pc:spChg>
        <pc:spChg chg="add">
          <ac:chgData name="McLean, Kendra (ASD-N)" userId="5c3c0c8e-ce42-460e-bdac-858ce379996a" providerId="ADAL" clId="{16E9D788-BBBA-48F1-9C54-2A5FA9E00B09}" dt="2022-01-14T12:39:21.197" v="272" actId="26606"/>
          <ac:spMkLst>
            <pc:docMk/>
            <pc:sldMk cId="553918367" sldId="269"/>
            <ac:spMk id="71" creationId="{419501C6-F015-4273-AF88-E0F6C853899F}"/>
          </ac:spMkLst>
        </pc:spChg>
        <pc:spChg chg="add">
          <ac:chgData name="McLean, Kendra (ASD-N)" userId="5c3c0c8e-ce42-460e-bdac-858ce379996a" providerId="ADAL" clId="{16E9D788-BBBA-48F1-9C54-2A5FA9E00B09}" dt="2022-01-14T12:39:21.197" v="272" actId="26606"/>
          <ac:spMkLst>
            <pc:docMk/>
            <pc:sldMk cId="553918367" sldId="269"/>
            <ac:spMk id="73" creationId="{CA677DB7-5829-45BD-9754-5EC484CC4253}"/>
          </ac:spMkLst>
        </pc:spChg>
        <pc:picChg chg="add mod">
          <ac:chgData name="McLean, Kendra (ASD-N)" userId="5c3c0c8e-ce42-460e-bdac-858ce379996a" providerId="ADAL" clId="{16E9D788-BBBA-48F1-9C54-2A5FA9E00B09}" dt="2022-01-14T17:28:13.551" v="734" actId="1076"/>
          <ac:picMkLst>
            <pc:docMk/>
            <pc:sldMk cId="553918367" sldId="269"/>
            <ac:picMk id="1026" creationId="{DBE8C6D8-7E9E-4536-8D34-6C8C189EE9BE}"/>
          </ac:picMkLst>
        </pc:picChg>
      </pc:sldChg>
      <pc:sldChg chg="addSp modSp new del mod modClrScheme chgLayout">
        <pc:chgData name="McLean, Kendra (ASD-N)" userId="5c3c0c8e-ce42-460e-bdac-858ce379996a" providerId="ADAL" clId="{16E9D788-BBBA-48F1-9C54-2A5FA9E00B09}" dt="2022-01-13T09:57:17.743" v="255" actId="47"/>
        <pc:sldMkLst>
          <pc:docMk/>
          <pc:sldMk cId="2632387097" sldId="269"/>
        </pc:sldMkLst>
        <pc:spChg chg="add mod">
          <ac:chgData name="McLean, Kendra (ASD-N)" userId="5c3c0c8e-ce42-460e-bdac-858ce379996a" providerId="ADAL" clId="{16E9D788-BBBA-48F1-9C54-2A5FA9E00B09}" dt="2022-01-13T09:55:24.550" v="253" actId="20577"/>
          <ac:spMkLst>
            <pc:docMk/>
            <pc:sldMk cId="2632387097" sldId="269"/>
            <ac:spMk id="2" creationId="{801CB7A6-2C89-403D-AC9D-B91D2C41086A}"/>
          </ac:spMkLst>
        </pc:spChg>
        <pc:spChg chg="add mod">
          <ac:chgData name="McLean, Kendra (ASD-N)" userId="5c3c0c8e-ce42-460e-bdac-858ce379996a" providerId="ADAL" clId="{16E9D788-BBBA-48F1-9C54-2A5FA9E00B09}" dt="2022-01-13T09:57:11.305" v="254" actId="5793"/>
          <ac:spMkLst>
            <pc:docMk/>
            <pc:sldMk cId="2632387097" sldId="269"/>
            <ac:spMk id="3" creationId="{A440712E-71A4-4A32-9936-133A82DE51ED}"/>
          </ac:spMkLst>
        </pc:spChg>
      </pc:sldChg>
      <pc:sldChg chg="addSp delSp modSp new mod setBg">
        <pc:chgData name="McLean, Kendra (ASD-N)" userId="5c3c0c8e-ce42-460e-bdac-858ce379996a" providerId="ADAL" clId="{16E9D788-BBBA-48F1-9C54-2A5FA9E00B09}" dt="2022-01-14T12:55:12.865" v="504" actId="1076"/>
        <pc:sldMkLst>
          <pc:docMk/>
          <pc:sldMk cId="2206834453" sldId="270"/>
        </pc:sldMkLst>
        <pc:spChg chg="mod">
          <ac:chgData name="McLean, Kendra (ASD-N)" userId="5c3c0c8e-ce42-460e-bdac-858ce379996a" providerId="ADAL" clId="{16E9D788-BBBA-48F1-9C54-2A5FA9E00B09}" dt="2022-01-14T12:40:01.284" v="306" actId="26606"/>
          <ac:spMkLst>
            <pc:docMk/>
            <pc:sldMk cId="2206834453" sldId="270"/>
            <ac:spMk id="2" creationId="{C89CDB35-4DD5-4ED2-BA2C-98233AD6BE69}"/>
          </ac:spMkLst>
        </pc:spChg>
        <pc:spChg chg="del">
          <ac:chgData name="McLean, Kendra (ASD-N)" userId="5c3c0c8e-ce42-460e-bdac-858ce379996a" providerId="ADAL" clId="{16E9D788-BBBA-48F1-9C54-2A5FA9E00B09}" dt="2022-01-14T12:39:56.487" v="304"/>
          <ac:spMkLst>
            <pc:docMk/>
            <pc:sldMk cId="2206834453" sldId="270"/>
            <ac:spMk id="3" creationId="{3603DA42-55EB-4B66-BEF8-4F5FE31DF72F}"/>
          </ac:spMkLst>
        </pc:spChg>
        <pc:spChg chg="add">
          <ac:chgData name="McLean, Kendra (ASD-N)" userId="5c3c0c8e-ce42-460e-bdac-858ce379996a" providerId="ADAL" clId="{16E9D788-BBBA-48F1-9C54-2A5FA9E00B09}" dt="2022-01-14T12:40:01.284" v="306" actId="26606"/>
          <ac:spMkLst>
            <pc:docMk/>
            <pc:sldMk cId="2206834453" sldId="270"/>
            <ac:spMk id="71" creationId="{419501C6-F015-4273-AF88-E0F6C853899F}"/>
          </ac:spMkLst>
        </pc:spChg>
        <pc:spChg chg="add">
          <ac:chgData name="McLean, Kendra (ASD-N)" userId="5c3c0c8e-ce42-460e-bdac-858ce379996a" providerId="ADAL" clId="{16E9D788-BBBA-48F1-9C54-2A5FA9E00B09}" dt="2022-01-14T12:40:01.284" v="306" actId="26606"/>
          <ac:spMkLst>
            <pc:docMk/>
            <pc:sldMk cId="2206834453" sldId="270"/>
            <ac:spMk id="73" creationId="{CA677DB7-5829-45BD-9754-5EC484CC4253}"/>
          </ac:spMkLst>
        </pc:spChg>
        <pc:picChg chg="add mod">
          <ac:chgData name="McLean, Kendra (ASD-N)" userId="5c3c0c8e-ce42-460e-bdac-858ce379996a" providerId="ADAL" clId="{16E9D788-BBBA-48F1-9C54-2A5FA9E00B09}" dt="2022-01-14T12:55:12.865" v="504" actId="1076"/>
          <ac:picMkLst>
            <pc:docMk/>
            <pc:sldMk cId="2206834453" sldId="270"/>
            <ac:picMk id="2050" creationId="{4D4B7773-B02F-42AB-A847-96EC099FED6A}"/>
          </ac:picMkLst>
        </pc:picChg>
      </pc:sldChg>
      <pc:sldChg chg="addSp delSp modSp new mod setBg">
        <pc:chgData name="McLean, Kendra (ASD-N)" userId="5c3c0c8e-ce42-460e-bdac-858ce379996a" providerId="ADAL" clId="{16E9D788-BBBA-48F1-9C54-2A5FA9E00B09}" dt="2022-01-14T12:40:46.362" v="337" actId="26606"/>
        <pc:sldMkLst>
          <pc:docMk/>
          <pc:sldMk cId="3936263445" sldId="271"/>
        </pc:sldMkLst>
        <pc:spChg chg="mod">
          <ac:chgData name="McLean, Kendra (ASD-N)" userId="5c3c0c8e-ce42-460e-bdac-858ce379996a" providerId="ADAL" clId="{16E9D788-BBBA-48F1-9C54-2A5FA9E00B09}" dt="2022-01-14T12:40:46.362" v="337" actId="26606"/>
          <ac:spMkLst>
            <pc:docMk/>
            <pc:sldMk cId="3936263445" sldId="271"/>
            <ac:spMk id="2" creationId="{C4E0FEE0-8455-4A02-B969-87E9A1C44B8A}"/>
          </ac:spMkLst>
        </pc:spChg>
        <pc:spChg chg="del">
          <ac:chgData name="McLean, Kendra (ASD-N)" userId="5c3c0c8e-ce42-460e-bdac-858ce379996a" providerId="ADAL" clId="{16E9D788-BBBA-48F1-9C54-2A5FA9E00B09}" dt="2022-01-14T12:40:46.362" v="337" actId="26606"/>
          <ac:spMkLst>
            <pc:docMk/>
            <pc:sldMk cId="3936263445" sldId="271"/>
            <ac:spMk id="3" creationId="{AD85A679-E1AC-4658-8789-D94C6646E272}"/>
          </ac:spMkLst>
        </pc:spChg>
        <pc:spChg chg="add">
          <ac:chgData name="McLean, Kendra (ASD-N)" userId="5c3c0c8e-ce42-460e-bdac-858ce379996a" providerId="ADAL" clId="{16E9D788-BBBA-48F1-9C54-2A5FA9E00B09}" dt="2022-01-14T12:40:46.362" v="337" actId="26606"/>
          <ac:spMkLst>
            <pc:docMk/>
            <pc:sldMk cId="3936263445" sldId="271"/>
            <ac:spMk id="71" creationId="{3F47E20B-1205-4238-A82B-90EF577F32D8}"/>
          </ac:spMkLst>
        </pc:spChg>
        <pc:spChg chg="add">
          <ac:chgData name="McLean, Kendra (ASD-N)" userId="5c3c0c8e-ce42-460e-bdac-858ce379996a" providerId="ADAL" clId="{16E9D788-BBBA-48F1-9C54-2A5FA9E00B09}" dt="2022-01-14T12:40:46.362" v="337" actId="26606"/>
          <ac:spMkLst>
            <pc:docMk/>
            <pc:sldMk cId="3936263445" sldId="271"/>
            <ac:spMk id="73" creationId="{D13567AC-EB9A-47A9-B6EC-B5BDB73B113C}"/>
          </ac:spMkLst>
        </pc:spChg>
        <pc:picChg chg="add mod">
          <ac:chgData name="McLean, Kendra (ASD-N)" userId="5c3c0c8e-ce42-460e-bdac-858ce379996a" providerId="ADAL" clId="{16E9D788-BBBA-48F1-9C54-2A5FA9E00B09}" dt="2022-01-14T12:40:46.362" v="337" actId="26606"/>
          <ac:picMkLst>
            <pc:docMk/>
            <pc:sldMk cId="3936263445" sldId="271"/>
            <ac:picMk id="3074" creationId="{128E913D-5839-4CCA-A407-55721660E9E1}"/>
          </ac:picMkLst>
        </pc:picChg>
      </pc:sldChg>
      <pc:sldChg chg="modSp new mod">
        <pc:chgData name="McLean, Kendra (ASD-N)" userId="5c3c0c8e-ce42-460e-bdac-858ce379996a" providerId="ADAL" clId="{16E9D788-BBBA-48F1-9C54-2A5FA9E00B09}" dt="2022-01-14T12:54:57.400" v="502" actId="115"/>
        <pc:sldMkLst>
          <pc:docMk/>
          <pc:sldMk cId="2781519505" sldId="272"/>
        </pc:sldMkLst>
        <pc:spChg chg="mod">
          <ac:chgData name="McLean, Kendra (ASD-N)" userId="5c3c0c8e-ce42-460e-bdac-858ce379996a" providerId="ADAL" clId="{16E9D788-BBBA-48F1-9C54-2A5FA9E00B09}" dt="2022-01-14T12:54:10.337" v="345" actId="20577"/>
          <ac:spMkLst>
            <pc:docMk/>
            <pc:sldMk cId="2781519505" sldId="272"/>
            <ac:spMk id="2" creationId="{BA3ECB95-0CD1-4DEC-8354-23F586100CB2}"/>
          </ac:spMkLst>
        </pc:spChg>
        <pc:spChg chg="mod">
          <ac:chgData name="McLean, Kendra (ASD-N)" userId="5c3c0c8e-ce42-460e-bdac-858ce379996a" providerId="ADAL" clId="{16E9D788-BBBA-48F1-9C54-2A5FA9E00B09}" dt="2022-01-14T12:54:57.400" v="502" actId="115"/>
          <ac:spMkLst>
            <pc:docMk/>
            <pc:sldMk cId="2781519505" sldId="272"/>
            <ac:spMk id="3" creationId="{9F004EAE-4031-4D57-B08E-E3B1433E0478}"/>
          </ac:spMkLst>
        </pc:spChg>
      </pc:sldChg>
      <pc:sldChg chg="modSp new mod">
        <pc:chgData name="McLean, Kendra (ASD-N)" userId="5c3c0c8e-ce42-460e-bdac-858ce379996a" providerId="ADAL" clId="{16E9D788-BBBA-48F1-9C54-2A5FA9E00B09}" dt="2022-01-14T14:57:48.911" v="660" actId="20577"/>
        <pc:sldMkLst>
          <pc:docMk/>
          <pc:sldMk cId="3870119214" sldId="273"/>
        </pc:sldMkLst>
        <pc:spChg chg="mod">
          <ac:chgData name="McLean, Kendra (ASD-N)" userId="5c3c0c8e-ce42-460e-bdac-858ce379996a" providerId="ADAL" clId="{16E9D788-BBBA-48F1-9C54-2A5FA9E00B09}" dt="2022-01-14T12:55:51.275" v="515" actId="20577"/>
          <ac:spMkLst>
            <pc:docMk/>
            <pc:sldMk cId="3870119214" sldId="273"/>
            <ac:spMk id="2" creationId="{48D43E5E-7CF8-41C0-A7EF-CBC6D5E6BCC9}"/>
          </ac:spMkLst>
        </pc:spChg>
        <pc:spChg chg="mod">
          <ac:chgData name="McLean, Kendra (ASD-N)" userId="5c3c0c8e-ce42-460e-bdac-858ce379996a" providerId="ADAL" clId="{16E9D788-BBBA-48F1-9C54-2A5FA9E00B09}" dt="2022-01-14T14:57:48.911" v="660" actId="20577"/>
          <ac:spMkLst>
            <pc:docMk/>
            <pc:sldMk cId="3870119214" sldId="273"/>
            <ac:spMk id="3" creationId="{BE0A2EBF-51C2-4673-946C-D722DE513CED}"/>
          </ac:spMkLst>
        </pc:spChg>
      </pc:sldChg>
      <pc:sldChg chg="modSp new mod">
        <pc:chgData name="McLean, Kendra (ASD-N)" userId="5c3c0c8e-ce42-460e-bdac-858ce379996a" providerId="ADAL" clId="{16E9D788-BBBA-48F1-9C54-2A5FA9E00B09}" dt="2022-01-14T14:59:01.867" v="730" actId="20577"/>
        <pc:sldMkLst>
          <pc:docMk/>
          <pc:sldMk cId="1784084060" sldId="274"/>
        </pc:sldMkLst>
        <pc:spChg chg="mod">
          <ac:chgData name="McLean, Kendra (ASD-N)" userId="5c3c0c8e-ce42-460e-bdac-858ce379996a" providerId="ADAL" clId="{16E9D788-BBBA-48F1-9C54-2A5FA9E00B09}" dt="2022-01-14T14:58:45.340" v="703" actId="20577"/>
          <ac:spMkLst>
            <pc:docMk/>
            <pc:sldMk cId="1784084060" sldId="274"/>
            <ac:spMk id="2" creationId="{302BCB58-E1C6-4066-96A1-6280F0EAF093}"/>
          </ac:spMkLst>
        </pc:spChg>
        <pc:spChg chg="mod">
          <ac:chgData name="McLean, Kendra (ASD-N)" userId="5c3c0c8e-ce42-460e-bdac-858ce379996a" providerId="ADAL" clId="{16E9D788-BBBA-48F1-9C54-2A5FA9E00B09}" dt="2022-01-14T14:59:01.867" v="730" actId="20577"/>
          <ac:spMkLst>
            <pc:docMk/>
            <pc:sldMk cId="1784084060" sldId="274"/>
            <ac:spMk id="3" creationId="{4390E801-0635-43FE-8F4C-76716B86425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1/16/2022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1/16/2022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1/16/2022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ychildren.org/English/family-life/family-dynamics/Pages/Healthy-New-Years-Resolutions-for-Kids.aspx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hubspot.com/marketing/good-pictures-phone-tips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resource/27237688/homophones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../../Literacy%20Grade%206%20&amp;%207/Reader's%20Notebook/Soto_Making_Connections.ppt" TargetMode="External"/><Relationship Id="rId2" Type="http://schemas.openxmlformats.org/officeDocument/2006/relationships/hyperlink" Target="https://www.amazon.ca/s?k=harry+potter+and+the+philosopher%27s+stone&amp;crid=1J2V55YEQ64S1&amp;sprefix=harry+potter+and+the+philo%2Caps%2C109&amp;ref=nb_sb_ss_ts-doa-p_1_26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UFatVn1hP3o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BABF7-B367-4DB6-B7EE-1A766AC68A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Home Learning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688955-320A-4D3D-B1DD-BF38B02706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Mrs. McLean </a:t>
            </a:r>
          </a:p>
        </p:txBody>
      </p:sp>
    </p:spTree>
    <p:extLst>
      <p:ext uri="{BB962C8B-B14F-4D97-AF65-F5344CB8AC3E}">
        <p14:creationId xmlns:p14="http://schemas.microsoft.com/office/powerpoint/2010/main" val="3532754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C82544-54B2-4FA4-8503-1BCC9D7D9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/>
              <a:t>SMARt</a:t>
            </a:r>
            <a:r>
              <a:rPr lang="en-US" dirty="0"/>
              <a:t> Goals or New Years’ Resolution </a:t>
            </a:r>
          </a:p>
        </p:txBody>
      </p:sp>
      <p:pic>
        <p:nvPicPr>
          <p:cNvPr id="2050" name="Picture 2" descr="SMART Goals for Kids -">
            <a:extLst>
              <a:ext uri="{FF2B5EF4-FFF2-40B4-BE49-F238E27FC236}">
                <a16:creationId xmlns:a16="http://schemas.microsoft.com/office/drawing/2014/main" id="{3E447720-F6A1-4C14-A402-2F283D262EF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3382" y="85160"/>
            <a:ext cx="5353050" cy="692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4D403F-1859-4DEB-BA59-6B22D6E56BE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72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Fireworks">
            <a:extLst>
              <a:ext uri="{FF2B5EF4-FFF2-40B4-BE49-F238E27FC236}">
                <a16:creationId xmlns:a16="http://schemas.microsoft.com/office/drawing/2014/main" id="{A7021BD5-08E9-490B-993D-568B88B834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66F3319-60AC-467A-8412-360208BA1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noFill/>
          <a:ln w="38100" cap="sq">
            <a:solidFill>
              <a:schemeClr val="tx1"/>
            </a:solidFill>
            <a:miter lim="800000"/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Examples </a:t>
            </a:r>
            <a:r>
              <a:rPr lang="en-US">
                <a:solidFill>
                  <a:schemeClr val="tx1"/>
                </a:solidFill>
                <a:hlinkClick r:id="rId3"/>
              </a:rPr>
              <a:t>of</a:t>
            </a:r>
            <a:r>
              <a:rPr lang="en-US">
                <a:solidFill>
                  <a:schemeClr val="tx1"/>
                </a:solidFill>
              </a:rPr>
              <a:t> New Years Resolutions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0D65DA9-29D9-4278-9C05-C65FEBEC1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95194" y="4352544"/>
            <a:ext cx="6801612" cy="123989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895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70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mobile-phone-photography">
            <a:extLst>
              <a:ext uri="{FF2B5EF4-FFF2-40B4-BE49-F238E27FC236}">
                <a16:creationId xmlns:a16="http://schemas.microsoft.com/office/drawing/2014/main" id="{B77842EA-2DA9-4DF3-B8B2-524A932C83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2" r="5244"/>
          <a:stretch/>
        </p:blipFill>
        <p:spPr bwMode="auto">
          <a:xfrm>
            <a:off x="4650909" y="10"/>
            <a:ext cx="7541090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Rectangle 72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D2F709-742E-4294-9651-849597DC1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Photography Tips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CB76721-C9E6-4173-8AD0-A727C4562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  <a:hlinkClick r:id="rId3"/>
              </a:rPr>
              <a:t>Photography 101: How to Take Good Pictures With Your Mobile Device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301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66A9AE5-69DF-4153-B35A-94BDEF32E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55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59B5318-27A8-4E50-80D9-B92D4F28E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4672"/>
            <a:ext cx="10579608" cy="5248656"/>
          </a:xfrm>
          <a:prstGeom prst="rect">
            <a:avLst/>
          </a:prstGeom>
          <a:solidFill>
            <a:schemeClr val="bg1"/>
          </a:solidFill>
          <a:ln w="2540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C1C9CC94-4B81-491E-BE8F-7BBCDDF32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3616" y="1124712"/>
            <a:ext cx="6144768" cy="460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691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66A9AE5-69DF-4153-B35A-94BDEF32E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64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59B5318-27A8-4E50-80D9-B92D4F28E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4672"/>
            <a:ext cx="10579608" cy="5248656"/>
          </a:xfrm>
          <a:prstGeom prst="rect">
            <a:avLst/>
          </a:prstGeom>
          <a:solidFill>
            <a:schemeClr val="bg1"/>
          </a:solidFill>
          <a:ln w="2540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See the source image">
            <a:extLst>
              <a:ext uri="{FF2B5EF4-FFF2-40B4-BE49-F238E27FC236}">
                <a16:creationId xmlns:a16="http://schemas.microsoft.com/office/drawing/2014/main" id="{9EAA63CF-745C-4A04-8A20-5C3E123AB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43883" y="1124712"/>
            <a:ext cx="6904233" cy="460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082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4BEF3F1-2817-4593-8575-BCF2AAB42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15E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See the source image">
            <a:extLst>
              <a:ext uri="{FF2B5EF4-FFF2-40B4-BE49-F238E27FC236}">
                <a16:creationId xmlns:a16="http://schemas.microsoft.com/office/drawing/2014/main" id="{6DE045FF-789A-4118-8559-1F9DA7CD90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1" b="29058"/>
          <a:stretch/>
        </p:blipFill>
        <p:spPr bwMode="auto">
          <a:xfrm>
            <a:off x="970788" y="969264"/>
            <a:ext cx="10250424" cy="491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1FF9A2C9-7772-4A25-A286-C89751B17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4672"/>
            <a:ext cx="10579608" cy="5248656"/>
          </a:xfrm>
          <a:prstGeom prst="rect">
            <a:avLst/>
          </a:prstGeom>
          <a:noFill/>
          <a:ln w="2540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03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70">
            <a:extLst>
              <a:ext uri="{FF2B5EF4-FFF2-40B4-BE49-F238E27FC236}">
                <a16:creationId xmlns:a16="http://schemas.microsoft.com/office/drawing/2014/main" id="{466A9AE5-69DF-4153-B35A-94BDEF32E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9" name="Rectangle 72">
            <a:extLst>
              <a:ext uri="{FF2B5EF4-FFF2-40B4-BE49-F238E27FC236}">
                <a16:creationId xmlns:a16="http://schemas.microsoft.com/office/drawing/2014/main" id="{159B5318-27A8-4E50-80D9-B92D4F28E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4672"/>
            <a:ext cx="10579608" cy="5248656"/>
          </a:xfrm>
          <a:prstGeom prst="rect">
            <a:avLst/>
          </a:prstGeom>
          <a:solidFill>
            <a:schemeClr val="bg1"/>
          </a:solidFill>
          <a:ln w="2540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See the source image">
            <a:extLst>
              <a:ext uri="{FF2B5EF4-FFF2-40B4-BE49-F238E27FC236}">
                <a16:creationId xmlns:a16="http://schemas.microsoft.com/office/drawing/2014/main" id="{075F2197-FB33-42E2-A10E-02D2B0EAF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93670" y="1124712"/>
            <a:ext cx="6004659" cy="460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696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ee the source image">
            <a:extLst>
              <a:ext uri="{FF2B5EF4-FFF2-40B4-BE49-F238E27FC236}">
                <a16:creationId xmlns:a16="http://schemas.microsoft.com/office/drawing/2014/main" id="{3EDAF8F4-71FD-46E5-9822-257442FFD9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0" b="1472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485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AD5BE46D-0A49-4050-A19D-80A5DFB3E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A068508-84C4-4456-85E5-720A3F940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0080"/>
            <a:ext cx="6572503" cy="526117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A1110FEB-4F0A-4E5F-AB04-CF06B6B050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r="2" b="2"/>
          <a:stretch/>
        </p:blipFill>
        <p:spPr bwMode="auto">
          <a:xfrm>
            <a:off x="807041" y="806357"/>
            <a:ext cx="6245352" cy="492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C88497AB-D96C-46D7-8FC4-AF3A980D1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9436" y="640080"/>
            <a:ext cx="370288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913D4B-219A-4FA0-B8D4-870CC0467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3812" y="806357"/>
            <a:ext cx="3374136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6" name="Picture 4" descr="See the source image">
            <a:extLst>
              <a:ext uri="{FF2B5EF4-FFF2-40B4-BE49-F238E27FC236}">
                <a16:creationId xmlns:a16="http://schemas.microsoft.com/office/drawing/2014/main" id="{0E9319F3-3830-4349-BCBF-BEAF58E095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42" b="4"/>
          <a:stretch/>
        </p:blipFill>
        <p:spPr bwMode="auto">
          <a:xfrm>
            <a:off x="8190097" y="970949"/>
            <a:ext cx="3041566" cy="459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709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ee the source image">
            <a:extLst>
              <a:ext uri="{FF2B5EF4-FFF2-40B4-BE49-F238E27FC236}">
                <a16:creationId xmlns:a16="http://schemas.microsoft.com/office/drawing/2014/main" id="{31FF7B4D-2B2A-434C-B49E-C538D95601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286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C1BDD4-A46C-432C-8C8C-26A00D789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dirty="0"/>
              <a:t>Similes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DBE8C6D8-7E9E-4536-8D34-6C8C189EE9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4640" y="657835"/>
            <a:ext cx="5263134" cy="526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9183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94F08-4B06-47BF-B4A0-0D14FD96D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Homophones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4FABF-4E1B-418B-B46E-D66AD1687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piece, peace</a:t>
            </a:r>
          </a:p>
          <a:p>
            <a:r>
              <a:rPr lang="en-US" dirty="0"/>
              <a:t>whole, hole</a:t>
            </a:r>
          </a:p>
          <a:p>
            <a:r>
              <a:rPr lang="en-US" dirty="0"/>
              <a:t>no, know</a:t>
            </a:r>
          </a:p>
          <a:p>
            <a:r>
              <a:rPr lang="en-US" dirty="0">
                <a:hlinkClick r:id="rId2"/>
              </a:rPr>
              <a:t>homophones - Match up (wordwall.net)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225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C354568-B430-414E-90CD-2E09D3E31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vert="horz" wrap="square" lIns="182880" tIns="182880" rIns="182880" bIns="182880" rtlCol="0" anchor="ctr">
            <a:norm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3 Kinds of Connections to Texts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66891F-D7B5-4194-8609-52916240F3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8" y="2638044"/>
            <a:ext cx="3363974" cy="341562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TEXT TO SELF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TEXT TO TEXT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TEXT TO WORLD 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083B3359-AF64-4800-935C-CB57776D41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40221" y="643467"/>
            <a:ext cx="4165852" cy="541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9178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11185-F79D-4D66-A1B1-A39F59AED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Textual Connections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5B0DA-397B-4A7A-A6E3-715A91A43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P. 100 Harry Potter and the Philosopher’s Stone </a:t>
            </a:r>
          </a:p>
          <a:p>
            <a:r>
              <a:rPr lang="en-US" dirty="0">
                <a:hlinkClick r:id="rId2"/>
              </a:rPr>
              <a:t>Amazon.ca : harry potter and the philosopher's stone</a:t>
            </a:r>
            <a:endParaRPr lang="en-US" dirty="0"/>
          </a:p>
          <a:p>
            <a:r>
              <a:rPr lang="en-US" dirty="0">
                <a:hlinkClick r:id="rId3" action="ppaction://hlinkpres?slideindex=1&amp;slidetitle="/>
              </a:rPr>
              <a:t>..\..\Literacy Grade 6 &amp; 7\Reader's Notebook\Soto_Making_Connections.ppt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838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49DD99E-3356-4947-AE65-53AF8786C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000">
                <a:solidFill>
                  <a:srgbClr val="FFFFFF"/>
                </a:solidFill>
              </a:rPr>
              <a:t>What Keeps You Reading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313CCA-6BB9-4AA5-A1A1-7D4CF3CF6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695" y="1402080"/>
            <a:ext cx="5320696" cy="4053840"/>
          </a:xfrm>
        </p:spPr>
        <p:txBody>
          <a:bodyPr anchor="ctr">
            <a:normAutofit/>
          </a:bodyPr>
          <a:lstStyle/>
          <a:p>
            <a:r>
              <a:rPr lang="en-US" dirty="0"/>
              <a:t>When someone recommends a book</a:t>
            </a:r>
          </a:p>
          <a:p>
            <a:r>
              <a:rPr lang="en-US" dirty="0"/>
              <a:t>The history of the book</a:t>
            </a:r>
          </a:p>
          <a:p>
            <a:r>
              <a:rPr lang="en-US" dirty="0"/>
              <a:t>Word choices</a:t>
            </a:r>
          </a:p>
          <a:p>
            <a:r>
              <a:rPr lang="en-US" dirty="0"/>
              <a:t>Facts </a:t>
            </a:r>
          </a:p>
          <a:p>
            <a:r>
              <a:rPr lang="en-US" dirty="0"/>
              <a:t>Problems in the book</a:t>
            </a:r>
          </a:p>
          <a:p>
            <a:r>
              <a:rPr lang="en-US" dirty="0"/>
              <a:t>I trust the author</a:t>
            </a:r>
          </a:p>
          <a:p>
            <a:r>
              <a:rPr lang="en-US" dirty="0"/>
              <a:t>The way the words are written </a:t>
            </a:r>
          </a:p>
          <a:p>
            <a:r>
              <a:rPr lang="en-US" dirty="0"/>
              <a:t>I like the front cover</a:t>
            </a:r>
          </a:p>
          <a:p>
            <a:r>
              <a:rPr lang="en-US" dirty="0"/>
              <a:t>I read the back of the book </a:t>
            </a:r>
          </a:p>
          <a:p>
            <a:r>
              <a:rPr lang="en-US" dirty="0"/>
              <a:t>I want to know what happens </a:t>
            </a:r>
          </a:p>
        </p:txBody>
      </p:sp>
    </p:spTree>
    <p:extLst>
      <p:ext uri="{BB962C8B-B14F-4D97-AF65-F5344CB8AC3E}">
        <p14:creationId xmlns:p14="http://schemas.microsoft.com/office/powerpoint/2010/main" val="34115811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9F26AF7-9AC1-49A4-8F89-2C63E1C0A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49185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A4E389-BEAA-43DD-B089-92337C9DC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269282"/>
            <a:ext cx="89916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/>
              <a:t>Sticky Note strategy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A4B27BB-FBE1-4FEB-8F03-6ED7C42689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704" y="314325"/>
            <a:ext cx="4297680" cy="24496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6D2666-2B37-46CF-A083-C354AFA1A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958" y="367617"/>
            <a:ext cx="7277977" cy="356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33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ECB95-0CD1-4DEC-8354-23F586100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04EAE-4031-4D57-B08E-E3B1433E0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She is </a:t>
            </a:r>
            <a:r>
              <a:rPr lang="en-US" u="sng" dirty="0"/>
              <a:t>as</a:t>
            </a:r>
            <a:r>
              <a:rPr lang="en-US" dirty="0"/>
              <a:t> swift </a:t>
            </a:r>
            <a:r>
              <a:rPr lang="en-US" u="sng" dirty="0"/>
              <a:t>as</a:t>
            </a:r>
            <a:r>
              <a:rPr lang="en-US" dirty="0"/>
              <a:t> a fox.  </a:t>
            </a:r>
          </a:p>
          <a:p>
            <a:r>
              <a:rPr lang="en-US" dirty="0"/>
              <a:t>My dog walks </a:t>
            </a:r>
            <a:r>
              <a:rPr lang="en-US" u="sng" dirty="0"/>
              <a:t>like</a:t>
            </a:r>
            <a:r>
              <a:rPr lang="en-US" dirty="0"/>
              <a:t> cold molasses.  </a:t>
            </a:r>
          </a:p>
        </p:txBody>
      </p:sp>
    </p:spTree>
    <p:extLst>
      <p:ext uri="{BB962C8B-B14F-4D97-AF65-F5344CB8AC3E}">
        <p14:creationId xmlns:p14="http://schemas.microsoft.com/office/powerpoint/2010/main" val="2781519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9CDB35-4DD5-4ED2-BA2C-98233AD6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dirty="0"/>
              <a:t>Examples of Metaphors </a:t>
            </a: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4D4B7773-B02F-42AB-A847-96EC099FED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7909" y="784967"/>
            <a:ext cx="6257544" cy="506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834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43E5E-7CF8-41C0-A7EF-CBC6D5E6B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Metaphors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A2EBF-51C2-4673-946C-D722DE513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cloud is a dragon.  </a:t>
            </a:r>
          </a:p>
          <a:p>
            <a:r>
              <a:rPr lang="en-US" dirty="0"/>
              <a:t>He is a cheetah.  </a:t>
            </a:r>
          </a:p>
          <a:p>
            <a:r>
              <a:rPr lang="en-US" dirty="0"/>
              <a:t>The car is a speeding bullet.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119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F47E20B-1205-4238-A82B-90EF577F3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13567AC-EB9A-47A9-B6EC-B5BDB73B1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E0FEE0-8455-4A02-B969-87E9A1C44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820010"/>
            <a:ext cx="3415288" cy="3212654"/>
          </a:xfrm>
          <a:noFill/>
          <a:ln>
            <a:solidFill>
              <a:schemeClr val="bg1"/>
            </a:solidFill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100">
                <a:solidFill>
                  <a:schemeClr val="bg1"/>
                </a:solidFill>
              </a:rPr>
              <a:t>Examples of Personification </a:t>
            </a:r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128E913D-5839-4CCA-A407-55721660E9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7763" y="1004528"/>
            <a:ext cx="6250769" cy="468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263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BCB58-E1C6-4066-96A1-6280F0EAF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Personification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0E801-0635-43FE-8F4C-76716B864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car coughed and died.  </a:t>
            </a:r>
          </a:p>
        </p:txBody>
      </p:sp>
    </p:spTree>
    <p:extLst>
      <p:ext uri="{BB962C8B-B14F-4D97-AF65-F5344CB8AC3E}">
        <p14:creationId xmlns:p14="http://schemas.microsoft.com/office/powerpoint/2010/main" val="1784084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2F38BC-D98D-4D85-8CF7-BA70EEDED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CC7E15-173B-441F-92DA-5F4EEFC37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386744"/>
            <a:ext cx="5925310" cy="1645920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800"/>
              <a:t>Warm-Up Songs for Winter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F4659-6071-420A-8B82-96DD68DD2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8615" y="4352544"/>
            <a:ext cx="5242560" cy="123989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Olaf “</a:t>
            </a:r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  <a:hlinkClick r:id="rId2"/>
              </a:rPr>
              <a:t>In Summer</a:t>
            </a:r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” 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501A2F0-90BE-4D86-9A8A-4390413F7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640080"/>
            <a:ext cx="401726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0F5EB4E-25CD-44CC-AF95-30C925342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0771" y="802767"/>
            <a:ext cx="3685032" cy="4937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76FDFC87-ECB2-4E54-B3F6-E77C856DB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89518" y="1122807"/>
            <a:ext cx="2707538" cy="429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681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33004-E031-46B1-A81D-6E7B1665B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There, They’re, Their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4E378-9A23-4D6E-BD0A-873CD72567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love going to </a:t>
            </a:r>
            <a:r>
              <a:rPr lang="en-US" u="sng" dirty="0"/>
              <a:t>their</a:t>
            </a:r>
            <a:r>
              <a:rPr lang="en-US" dirty="0"/>
              <a:t> </a:t>
            </a:r>
            <a:r>
              <a:rPr lang="en-US" dirty="0">
                <a:highlight>
                  <a:srgbClr val="FFFF00"/>
                </a:highlight>
              </a:rPr>
              <a:t>house</a:t>
            </a:r>
            <a:r>
              <a:rPr lang="en-US" dirty="0"/>
              <a:t> because </a:t>
            </a:r>
            <a:r>
              <a:rPr lang="en-US" u="sng" dirty="0"/>
              <a:t>their</a:t>
            </a:r>
            <a:r>
              <a:rPr lang="en-US" dirty="0"/>
              <a:t> </a:t>
            </a:r>
            <a:r>
              <a:rPr lang="en-US" dirty="0">
                <a:highlight>
                  <a:srgbClr val="FFFF00"/>
                </a:highlight>
              </a:rPr>
              <a:t>mother</a:t>
            </a:r>
            <a:r>
              <a:rPr lang="en-US" dirty="0"/>
              <a:t> always gives us good snacks.  </a:t>
            </a:r>
          </a:p>
          <a:p>
            <a:r>
              <a:rPr lang="en-US" u="sng" dirty="0"/>
              <a:t>They’re</a:t>
            </a:r>
            <a:r>
              <a:rPr lang="en-US" dirty="0"/>
              <a:t> (</a:t>
            </a:r>
            <a:r>
              <a:rPr lang="en-US" dirty="0">
                <a:highlight>
                  <a:srgbClr val="FFFF00"/>
                </a:highlight>
              </a:rPr>
              <a:t>they are</a:t>
            </a:r>
            <a:r>
              <a:rPr lang="en-US" dirty="0"/>
              <a:t>) really excited for the winter carnival.  </a:t>
            </a:r>
          </a:p>
          <a:p>
            <a:r>
              <a:rPr lang="en-US" dirty="0"/>
              <a:t>Please put your bags over </a:t>
            </a:r>
            <a:r>
              <a:rPr lang="en-US" u="sng" dirty="0"/>
              <a:t>there </a:t>
            </a:r>
            <a:r>
              <a:rPr lang="en-US" dirty="0"/>
              <a:t>and sit here beside me.  </a:t>
            </a:r>
          </a:p>
        </p:txBody>
      </p:sp>
    </p:spTree>
    <p:extLst>
      <p:ext uri="{BB962C8B-B14F-4D97-AF65-F5344CB8AC3E}">
        <p14:creationId xmlns:p14="http://schemas.microsoft.com/office/powerpoint/2010/main" val="2714852883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332</TotalTime>
  <Words>260</Words>
  <Application>Microsoft Office PowerPoint</Application>
  <PresentationFormat>Widescreen</PresentationFormat>
  <Paragraphs>49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Gill Sans MT</vt:lpstr>
      <vt:lpstr>Parcel</vt:lpstr>
      <vt:lpstr>Home Learning </vt:lpstr>
      <vt:lpstr>Similes</vt:lpstr>
      <vt:lpstr>Simile </vt:lpstr>
      <vt:lpstr>Examples of Metaphors </vt:lpstr>
      <vt:lpstr>Metaphors </vt:lpstr>
      <vt:lpstr>Examples of Personification </vt:lpstr>
      <vt:lpstr>Examples of Personification </vt:lpstr>
      <vt:lpstr>Warm-Up Songs for Winter</vt:lpstr>
      <vt:lpstr>There, They’re, Their </vt:lpstr>
      <vt:lpstr>SMARt Goals or New Years’ Resolution </vt:lpstr>
      <vt:lpstr>Examples of New Years Resolutions</vt:lpstr>
      <vt:lpstr>Photography Tips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Homophones </vt:lpstr>
      <vt:lpstr>3 Kinds of Connections to Texts </vt:lpstr>
      <vt:lpstr>Model Textual Connections </vt:lpstr>
      <vt:lpstr>What Keeps You Reading </vt:lpstr>
      <vt:lpstr>Sticky Note strategy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 Learning </dc:title>
  <dc:creator>McLean, Kendra (ASD-N)</dc:creator>
  <cp:lastModifiedBy>McLean, Kendra (ASD-N)</cp:lastModifiedBy>
  <cp:revision>2</cp:revision>
  <dcterms:created xsi:type="dcterms:W3CDTF">2022-01-12T03:30:32Z</dcterms:created>
  <dcterms:modified xsi:type="dcterms:W3CDTF">2022-01-17T05:00:30Z</dcterms:modified>
</cp:coreProperties>
</file>