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11/1/2020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11/1/2020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K-2 Morning Meeting Day 33</a:t>
            </a:r>
            <a:endParaRPr lang="en-US" dirty="0"/>
          </a:p>
        </p:txBody>
      </p:sp>
      <p:sp>
        <p:nvSpPr>
          <p:cNvPr id="3" name="Subtitle 2"/>
          <p:cNvSpPr>
            <a:spLocks noGrp="1"/>
          </p:cNvSpPr>
          <p:nvPr>
            <p:ph type="subTitle" idx="1"/>
          </p:nvPr>
        </p:nvSpPr>
        <p:spPr/>
        <p:txBody>
          <a:bodyPr/>
          <a:lstStyle/>
          <a:p>
            <a:r>
              <a:rPr lang="en-US" dirty="0" smtClean="0"/>
              <a:t>Friends Are Heroes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2383849"/>
      </p:ext>
    </p:extLst>
  </p:cSld>
  <p:clrMapOvr>
    <a:masterClrMapping/>
  </p:clrMapOvr>
  <mc:AlternateContent xmlns:mc="http://schemas.openxmlformats.org/markup-compatibility/2006">
    <mc:Choice xmlns:p14="http://schemas.microsoft.com/office/powerpoint/2010/main" Requires="p14">
      <p:transition spd="slow" p14:dur="2000" advTm="34877"/>
    </mc:Choice>
    <mc:Fallback>
      <p:transition spd="slow" advTm="3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Friends are Heroes</a:t>
            </a:r>
            <a:endParaRPr lang="en-US" dirty="0"/>
          </a:p>
        </p:txBody>
      </p:sp>
      <p:sp>
        <p:nvSpPr>
          <p:cNvPr id="3" name="Content Placeholder 2"/>
          <p:cNvSpPr>
            <a:spLocks noGrp="1"/>
          </p:cNvSpPr>
          <p:nvPr>
            <p:ph idx="1"/>
          </p:nvPr>
        </p:nvSpPr>
        <p:spPr/>
        <p:txBody>
          <a:bodyPr/>
          <a:lstStyle/>
          <a:p>
            <a:r>
              <a:rPr lang="en-US" dirty="0" smtClean="0"/>
              <a:t>WE have spent the past two weeks talking about Friendship and the importance of being a good friend.</a:t>
            </a:r>
          </a:p>
          <a:p>
            <a:r>
              <a:rPr lang="en-US" dirty="0" smtClean="0"/>
              <a:t>We have listened to lots of stories and great songs about friendship and let’s review what we have learned.</a:t>
            </a:r>
          </a:p>
          <a:p>
            <a:r>
              <a:rPr lang="en-US" dirty="0" smtClean="0"/>
              <a:t>How do we make and keep good friendships?</a:t>
            </a:r>
          </a:p>
          <a:p>
            <a:r>
              <a:rPr lang="en-US" dirty="0" smtClean="0"/>
              <a:t>What is special about friendships?</a:t>
            </a:r>
          </a:p>
          <a:p>
            <a:r>
              <a:rPr lang="en-US" dirty="0" smtClean="0"/>
              <a:t>How do close, special friendships make you feel?</a:t>
            </a:r>
          </a:p>
          <a:p>
            <a:r>
              <a:rPr lang="en-US" dirty="0" smtClean="0"/>
              <a:t>Is there always room for a new friend?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8896908"/>
      </p:ext>
    </p:extLst>
  </p:cSld>
  <p:clrMapOvr>
    <a:masterClrMapping/>
  </p:clrMapOvr>
  <mc:AlternateContent xmlns:mc="http://schemas.openxmlformats.org/markup-compatibility/2006">
    <mc:Choice xmlns:p14="http://schemas.microsoft.com/office/powerpoint/2010/main" Requires="p14">
      <p:transition spd="slow" p14:dur="2000" advTm="53613"/>
    </mc:Choice>
    <mc:Fallback>
      <p:transition spd="slow" advTm="5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u="sng" dirty="0" smtClean="0"/>
              <a:t>The Invisible Boy </a:t>
            </a:r>
            <a:r>
              <a:rPr lang="en-US" dirty="0" smtClean="0"/>
              <a:t>By Trudy Ludwig</a:t>
            </a:r>
            <a:endParaRPr lang="en-US" dirty="0"/>
          </a:p>
        </p:txBody>
      </p:sp>
      <p:sp>
        <p:nvSpPr>
          <p:cNvPr id="3" name="Content Placeholder 2"/>
          <p:cNvSpPr>
            <a:spLocks noGrp="1"/>
          </p:cNvSpPr>
          <p:nvPr>
            <p:ph idx="1"/>
          </p:nvPr>
        </p:nvSpPr>
        <p:spPr/>
        <p:txBody>
          <a:bodyPr/>
          <a:lstStyle/>
          <a:p>
            <a:r>
              <a:rPr lang="en-US" dirty="0" smtClean="0"/>
              <a:t>How did Micah and JT choose kids for teams for their kickball game?</a:t>
            </a:r>
          </a:p>
          <a:p>
            <a:r>
              <a:rPr lang="en-US" dirty="0" smtClean="0"/>
              <a:t>Is that how it works here at school?</a:t>
            </a:r>
          </a:p>
          <a:p>
            <a:r>
              <a:rPr lang="en-US" dirty="0" smtClean="0"/>
              <a:t>Is that a fair way to choose teams?</a:t>
            </a:r>
          </a:p>
          <a:p>
            <a:r>
              <a:rPr lang="en-US" dirty="0" smtClean="0"/>
              <a:t>Have you ever tried to join a game that was already in process? Or tried to get included in a game?</a:t>
            </a:r>
          </a:p>
          <a:p>
            <a:r>
              <a:rPr lang="en-US" dirty="0" smtClean="0"/>
              <a:t>Have you ever been excluded from a game? How did it make you feel?</a:t>
            </a:r>
          </a:p>
          <a:p>
            <a:r>
              <a:rPr lang="en-US" dirty="0" smtClean="0"/>
              <a:t>Have you ever excluded someone from a game? Why?</a:t>
            </a:r>
          </a:p>
          <a:p>
            <a:r>
              <a:rPr lang="en-US" dirty="0" smtClean="0"/>
              <a:t>Had you considered how the other person felt when you excluded them?</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7057312"/>
      </p:ext>
    </p:extLst>
  </p:cSld>
  <p:clrMapOvr>
    <a:masterClrMapping/>
  </p:clrMapOvr>
  <mc:AlternateContent xmlns:mc="http://schemas.openxmlformats.org/markup-compatibility/2006">
    <mc:Choice xmlns:p14="http://schemas.microsoft.com/office/powerpoint/2010/main" Requires="p14">
      <p:transition spd="slow" p14:dur="2000" advTm="162574"/>
    </mc:Choice>
    <mc:Fallback>
      <p:transition spd="slow" advTm="16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Invisible Boy</a:t>
            </a:r>
            <a:endParaRPr lang="en-US" dirty="0"/>
          </a:p>
        </p:txBody>
      </p:sp>
      <p:sp>
        <p:nvSpPr>
          <p:cNvPr id="3" name="Content Placeholder 2"/>
          <p:cNvSpPr>
            <a:spLocks noGrp="1"/>
          </p:cNvSpPr>
          <p:nvPr>
            <p:ph idx="1"/>
          </p:nvPr>
        </p:nvSpPr>
        <p:spPr/>
        <p:txBody>
          <a:bodyPr/>
          <a:lstStyle/>
          <a:p>
            <a:r>
              <a:rPr lang="en-US" dirty="0" smtClean="0"/>
              <a:t>“I’m so glad you guys had fun!” says Madison. Everybody did except Brian. He wasn’t invited.</a:t>
            </a:r>
          </a:p>
          <a:p>
            <a:r>
              <a:rPr lang="en-US" dirty="0" smtClean="0"/>
              <a:t>When Madison and her friends talk about her birthday party in front of Brian, do you think  they were just being thoughtless or were they being mean to Brian on purpose?</a:t>
            </a:r>
          </a:p>
          <a:p>
            <a:r>
              <a:rPr lang="en-US" dirty="0" smtClean="0"/>
              <a:t>Was there a better way for Madison to handle the situation when she and her friends started to talk about the party in front of Brian and others who weren’t invited?</a:t>
            </a:r>
          </a:p>
          <a:p>
            <a:r>
              <a:rPr lang="en-US" dirty="0" smtClean="0"/>
              <a:t>Have you ever been in the same situation as Brian? How did it make you feel to hear about all the fun others had when you weren’t included?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4961607"/>
      </p:ext>
    </p:extLst>
  </p:cSld>
  <p:clrMapOvr>
    <a:masterClrMapping/>
  </p:clrMapOvr>
  <mc:AlternateContent xmlns:mc="http://schemas.openxmlformats.org/markup-compatibility/2006">
    <mc:Choice xmlns:p14="http://schemas.microsoft.com/office/powerpoint/2010/main" Requires="p14">
      <p:transition spd="slow" p14:dur="2000" advTm="76020"/>
    </mc:Choice>
    <mc:Fallback>
      <p:transition spd="slow" advTm="76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Invisible Boy</a:t>
            </a:r>
            <a:endParaRPr lang="en-US" dirty="0"/>
          </a:p>
        </p:txBody>
      </p:sp>
      <p:sp>
        <p:nvSpPr>
          <p:cNvPr id="3" name="Content Placeholder 2"/>
          <p:cNvSpPr>
            <a:spLocks noGrp="1"/>
          </p:cNvSpPr>
          <p:nvPr>
            <p:ph idx="1"/>
          </p:nvPr>
        </p:nvSpPr>
        <p:spPr/>
        <p:txBody>
          <a:bodyPr/>
          <a:lstStyle/>
          <a:p>
            <a:r>
              <a:rPr lang="en-US" dirty="0" smtClean="0"/>
              <a:t>He sits there wondering which is worse- being laughed at or feeling invisible.</a:t>
            </a:r>
          </a:p>
          <a:p>
            <a:r>
              <a:rPr lang="en-US" dirty="0" smtClean="0"/>
              <a:t>How many examples in this story can you find that show Brian’s invisibility?</a:t>
            </a:r>
          </a:p>
          <a:p>
            <a:r>
              <a:rPr lang="en-US" dirty="0" smtClean="0"/>
              <a:t>Which do you think is worse; being invisible or being laughed at?</a:t>
            </a:r>
          </a:p>
          <a:p>
            <a:r>
              <a:rPr lang="en-US" dirty="0" smtClean="0"/>
              <a:t>What did Brian do to help Justin feel better after the kids made fun of his lunch?</a:t>
            </a:r>
          </a:p>
          <a:p>
            <a:r>
              <a:rPr lang="en-US" dirty="0" smtClean="0"/>
              <a:t>When someone gets laughed at for whatever reason, what can you do to help make that person feel better?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6425409"/>
      </p:ext>
    </p:extLst>
  </p:cSld>
  <p:clrMapOvr>
    <a:masterClrMapping/>
  </p:clrMapOvr>
  <mc:AlternateContent xmlns:mc="http://schemas.openxmlformats.org/markup-compatibility/2006">
    <mc:Choice xmlns:p14="http://schemas.microsoft.com/office/powerpoint/2010/main" Requires="p14">
      <p:transition spd="slow" p14:dur="2000" advTm="75810"/>
    </mc:Choice>
    <mc:Fallback>
      <p:transition spd="slow" advTm="7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Invisible Boy</a:t>
            </a:r>
            <a:endParaRPr lang="en-US" dirty="0"/>
          </a:p>
        </p:txBody>
      </p:sp>
      <p:sp>
        <p:nvSpPr>
          <p:cNvPr id="3" name="Content Placeholder 2"/>
          <p:cNvSpPr>
            <a:spLocks noGrp="1"/>
          </p:cNvSpPr>
          <p:nvPr>
            <p:ph idx="1"/>
          </p:nvPr>
        </p:nvSpPr>
        <p:spPr/>
        <p:txBody>
          <a:bodyPr/>
          <a:lstStyle/>
          <a:p>
            <a:r>
              <a:rPr lang="en-US" dirty="0" smtClean="0"/>
              <a:t>Maybe, just maybe, Brian’s not so invisible after all.</a:t>
            </a:r>
          </a:p>
          <a:p>
            <a:r>
              <a:rPr lang="en-US" dirty="0" smtClean="0"/>
              <a:t>How many kids did it take in this story to help Brian begin to feel less invisible?</a:t>
            </a:r>
          </a:p>
          <a:p>
            <a:r>
              <a:rPr lang="en-US" dirty="0" smtClean="0"/>
              <a:t>What specifically did Justin do to make Brian feel less invisible?</a:t>
            </a:r>
          </a:p>
          <a:p>
            <a:r>
              <a:rPr lang="en-US" dirty="0" smtClean="0"/>
              <a:t>Do you ever feel invisible t school? In class? Why do you feel that way?</a:t>
            </a:r>
          </a:p>
          <a:p>
            <a:r>
              <a:rPr lang="en-US" dirty="0" smtClean="0"/>
              <a:t>Are there kids in your class who feel invisible? What can you do to help them feel visible?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0670453"/>
      </p:ext>
    </p:extLst>
  </p:cSld>
  <p:clrMapOvr>
    <a:masterClrMapping/>
  </p:clrMapOvr>
  <mc:AlternateContent xmlns:mc="http://schemas.openxmlformats.org/markup-compatibility/2006">
    <mc:Choice xmlns:p14="http://schemas.microsoft.com/office/powerpoint/2010/main" Requires="p14">
      <p:transition spd="slow" p14:dur="2000" advTm="53329"/>
    </mc:Choice>
    <mc:Fallback>
      <p:transition spd="slow" advTm="5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Friends are Heroes. You Can Be a Hero!</a:t>
            </a:r>
            <a:endParaRPr lang="en-US" dirty="0"/>
          </a:p>
        </p:txBody>
      </p:sp>
      <p:sp>
        <p:nvSpPr>
          <p:cNvPr id="3" name="Content Placeholder 2"/>
          <p:cNvSpPr>
            <a:spLocks noGrp="1"/>
          </p:cNvSpPr>
          <p:nvPr>
            <p:ph idx="1"/>
          </p:nvPr>
        </p:nvSpPr>
        <p:spPr/>
        <p:txBody>
          <a:bodyPr/>
          <a:lstStyle/>
          <a:p>
            <a:r>
              <a:rPr lang="en-US" dirty="0" smtClean="0"/>
              <a:t>Every time someone feel isolated, left out, or invisible, it makes them feel bad. They also feel helpless and in the moment they do not know what to do to ‘fix’ their problem.</a:t>
            </a:r>
          </a:p>
          <a:p>
            <a:r>
              <a:rPr lang="en-US" dirty="0" smtClean="0"/>
              <a:t>That is when you can be a hero for that person. What can you do? Include them.</a:t>
            </a:r>
          </a:p>
          <a:p>
            <a:r>
              <a:rPr lang="en-US" dirty="0" smtClean="0"/>
              <a:t>A Smile is the closest path between friends. You smile and instantly you are a friend and hero!</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8461845"/>
      </p:ext>
    </p:extLst>
  </p:cSld>
  <p:clrMapOvr>
    <a:masterClrMapping/>
  </p:clrMapOvr>
  <mc:AlternateContent xmlns:mc="http://schemas.openxmlformats.org/markup-compatibility/2006">
    <mc:Choice xmlns:p14="http://schemas.microsoft.com/office/powerpoint/2010/main" Requires="p14">
      <p:transition spd="slow" p14:dur="2000" advTm="50515"/>
    </mc:Choice>
    <mc:Fallback>
      <p:transition spd="slow" advTm="5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Celebrations and Jokes</a:t>
            </a:r>
            <a:endParaRPr lang="en-US" dirty="0"/>
          </a:p>
        </p:txBody>
      </p:sp>
      <p:sp>
        <p:nvSpPr>
          <p:cNvPr id="3" name="Content Placeholder 2"/>
          <p:cNvSpPr>
            <a:spLocks noGrp="1"/>
          </p:cNvSpPr>
          <p:nvPr>
            <p:ph idx="1"/>
          </p:nvPr>
        </p:nvSpPr>
        <p:spPr/>
        <p:txBody>
          <a:bodyPr/>
          <a:lstStyle/>
          <a:p>
            <a:r>
              <a:rPr lang="en-US" dirty="0" smtClean="0"/>
              <a:t>A cow has three and a girl has four. What is it?</a:t>
            </a:r>
          </a:p>
          <a:p>
            <a:r>
              <a:rPr lang="en-US" dirty="0" smtClean="0"/>
              <a:t>What gets wetter the longer you leave it in the sun?</a:t>
            </a:r>
          </a:p>
          <a:p>
            <a:r>
              <a:rPr lang="en-US" dirty="0" smtClean="0"/>
              <a:t>Take off my skin and I won’t cry. But you will. What am I?</a:t>
            </a:r>
          </a:p>
          <a:p>
            <a:r>
              <a:rPr lang="en-US" dirty="0" smtClean="0"/>
              <a:t>What has a neck but no head?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1107900"/>
      </p:ext>
    </p:extLst>
  </p:cSld>
  <p:clrMapOvr>
    <a:masterClrMapping/>
  </p:clrMapOvr>
  <mc:AlternateContent xmlns:mc="http://schemas.openxmlformats.org/markup-compatibility/2006">
    <mc:Choice xmlns:p14="http://schemas.microsoft.com/office/powerpoint/2010/main" Requires="p14">
      <p:transition spd="slow" p14:dur="2000" advTm="125250"/>
    </mc:Choice>
    <mc:Fallback>
      <p:transition spd="slow" advTm="125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8664B0"/>
      </a:accent1>
      <a:accent2>
        <a:srgbClr val="D75BCD"/>
      </a:accent2>
      <a:accent3>
        <a:srgbClr val="E54D86"/>
      </a:accent3>
      <a:accent4>
        <a:srgbClr val="DE4547"/>
      </a:accent4>
      <a:accent5>
        <a:srgbClr val="F16E40"/>
      </a:accent5>
      <a:accent6>
        <a:srgbClr val="EB9C5A"/>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7AF46513-5B0D-4B03-9323-32F3F0BFC9D6}"/>
    </a:ext>
  </a:extLst>
</a:theme>
</file>

<file path=docProps/app.xml><?xml version="1.0" encoding="utf-8"?>
<Properties xmlns="http://schemas.openxmlformats.org/officeDocument/2006/extended-properties" xmlns:vt="http://schemas.openxmlformats.org/officeDocument/2006/docPropsVTypes">
  <Template>TM03457503[[fn=Quotable]]</Template>
  <TotalTime>135</TotalTime>
  <Words>616</Words>
  <Application>Microsoft Office PowerPoint</Application>
  <PresentationFormat>Widescreen</PresentationFormat>
  <Paragraphs>43</Paragraphs>
  <Slides>8</Slides>
  <Notes>0</Notes>
  <HiddenSlides>0</HiddenSlides>
  <MMClips>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Century Gothic</vt:lpstr>
      <vt:lpstr>Wingdings 2</vt:lpstr>
      <vt:lpstr>Quotable</vt:lpstr>
      <vt:lpstr>K-2 Morning Meeting Day 33</vt:lpstr>
      <vt:lpstr>Friends are Heroes</vt:lpstr>
      <vt:lpstr>The Invisible Boy By Trudy Ludwig</vt:lpstr>
      <vt:lpstr>The Invisible Boy</vt:lpstr>
      <vt:lpstr>The Invisible Boy</vt:lpstr>
      <vt:lpstr>The Invisible Boy</vt:lpstr>
      <vt:lpstr>Friends are Heroes. You Can Be a Hero!</vt:lpstr>
      <vt:lpstr>Today’s Celebrations and Jokes</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K-2 Morning Meeting Day 33</dc:title>
  <dc:creator>Page, Krista (ASD-N)</dc:creator>
  <cp:lastModifiedBy>Page, Krista (ASD-N)</cp:lastModifiedBy>
  <cp:revision>7</cp:revision>
  <dcterms:created xsi:type="dcterms:W3CDTF">2020-10-30T11:56:55Z</dcterms:created>
  <dcterms:modified xsi:type="dcterms:W3CDTF">2020-11-01T18:03:23Z</dcterms:modified>
</cp:coreProperties>
</file>