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H7w7yXkJTu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34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Friends are Heroes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9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0"/>
    </mc:Choice>
    <mc:Fallback>
      <p:transition spd="slow" advTm="11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Friends are Heroes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Friendship soup video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36"/>
    </mc:Choice>
    <mc:Fallback>
      <p:transition spd="slow" advTm="43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Friendship Soup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in the video had many great ingredients for Friendship soup.</a:t>
            </a:r>
          </a:p>
          <a:p>
            <a:r>
              <a:rPr lang="en-US" dirty="0" smtClean="0"/>
              <a:t>If your class were to make Friendship Soup, what would your recipe include?</a:t>
            </a:r>
          </a:p>
          <a:p>
            <a:r>
              <a:rPr lang="en-US" dirty="0" smtClean="0"/>
              <a:t>With your class, create a recipe for friendship soup and please put it on chart paper (old school, I know) and send it to me at the office.</a:t>
            </a:r>
          </a:p>
          <a:p>
            <a:r>
              <a:rPr lang="en-US" dirty="0" smtClean="0"/>
              <a:t>When each class completes their Recipe, I will post them in the lobby, so make them look really nice.</a:t>
            </a:r>
          </a:p>
          <a:p>
            <a:r>
              <a:rPr lang="en-US" dirty="0" smtClean="0"/>
              <a:t>Maybe we can have the cafeteria cook up some Friendship Soup for us.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9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95"/>
    </mc:Choice>
    <mc:Fallback>
      <p:transition spd="slow" advTm="78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it dries, the wetter it becomes. What is it?</a:t>
            </a:r>
          </a:p>
          <a:p>
            <a:r>
              <a:rPr lang="en-US" dirty="0" smtClean="0"/>
              <a:t>What belongs to you but others use it more than you do?</a:t>
            </a:r>
          </a:p>
          <a:p>
            <a:r>
              <a:rPr lang="en-US" dirty="0" smtClean="0"/>
              <a:t>I fly without wings. I cry without eyes. What am I?</a:t>
            </a:r>
          </a:p>
          <a:p>
            <a:r>
              <a:rPr lang="en-US" dirty="0" smtClean="0"/>
              <a:t>What goes up and down but does </a:t>
            </a:r>
            <a:r>
              <a:rPr lang="en-US" smtClean="0"/>
              <a:t>not move?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5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498"/>
    </mc:Choice>
    <mc:Fallback>
      <p:transition spd="slow" advTm="187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57</TotalTime>
  <Words>168</Words>
  <Application>Microsoft Office PowerPoint</Application>
  <PresentationFormat>Widescreen</PresentationFormat>
  <Paragraphs>15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Quotable</vt:lpstr>
      <vt:lpstr>K-2 Morning Meeting Day 34</vt:lpstr>
      <vt:lpstr>Friends are Heroes</vt:lpstr>
      <vt:lpstr>Friendship Soup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34</dc:title>
  <dc:creator>Page, Krista (ASD-N)</dc:creator>
  <cp:lastModifiedBy>Page, Krista (ASD-N)</cp:lastModifiedBy>
  <cp:revision>4</cp:revision>
  <dcterms:created xsi:type="dcterms:W3CDTF">2020-10-30T12:58:04Z</dcterms:created>
  <dcterms:modified xsi:type="dcterms:W3CDTF">2020-11-02T23:21:06Z</dcterms:modified>
</cp:coreProperties>
</file>