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35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Friends are Heroes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0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98"/>
    </mc:Choice>
    <mc:Fallback>
      <p:transition spd="slow" advTm="38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Friends are Heroes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Yesterday’s story taught us that friendship means including others who feel left out.</a:t>
            </a:r>
          </a:p>
          <a:p>
            <a:r>
              <a:rPr lang="en-US" dirty="0" smtClean="0"/>
              <a:t>Kid </a:t>
            </a:r>
            <a:r>
              <a:rPr lang="en-US" dirty="0"/>
              <a:t>President’s </a:t>
            </a:r>
            <a:r>
              <a:rPr lang="en-US" dirty="0" smtClean="0"/>
              <a:t>message: 20 Things You Should Say</a:t>
            </a:r>
          </a:p>
          <a:p>
            <a:r>
              <a:rPr lang="en-US" dirty="0" smtClean="0"/>
              <a:t>Lesson Here? Friends know what to say and when to say it!</a:t>
            </a:r>
          </a:p>
          <a:p>
            <a:r>
              <a:rPr lang="en-US" dirty="0" smtClean="0"/>
              <a:t>How many of these things have you said? How often?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815"/>
    </mc:Choice>
    <mc:Fallback>
      <p:transition spd="slow" advTm="170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month has 28 days?</a:t>
            </a:r>
          </a:p>
          <a:p>
            <a:r>
              <a:rPr lang="en-US" dirty="0" smtClean="0"/>
              <a:t>Where do fish keep their money?</a:t>
            </a:r>
          </a:p>
          <a:p>
            <a:r>
              <a:rPr lang="en-US" dirty="0" smtClean="0"/>
              <a:t>Why do birds fly South in the </a:t>
            </a:r>
            <a:r>
              <a:rPr lang="en-US" dirty="0" smtClean="0"/>
              <a:t>Winter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runs but can’t walk?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6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19"/>
    </mc:Choice>
    <mc:Fallback>
      <p:transition spd="slow" advTm="157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38</TotalTime>
  <Words>92</Words>
  <Application>Microsoft Office PowerPoint</Application>
  <PresentationFormat>Widescreen</PresentationFormat>
  <Paragraphs>12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Wingdings 2</vt:lpstr>
      <vt:lpstr>Quotable</vt:lpstr>
      <vt:lpstr>K-2 Morning Meeting Day 35</vt:lpstr>
      <vt:lpstr>Friends are Heroes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35</dc:title>
  <dc:creator>Page, Krista (ASD-N)</dc:creator>
  <cp:lastModifiedBy>Page, Krista (ASD-N)</cp:lastModifiedBy>
  <cp:revision>4</cp:revision>
  <dcterms:created xsi:type="dcterms:W3CDTF">2020-11-03T09:44:43Z</dcterms:created>
  <dcterms:modified xsi:type="dcterms:W3CDTF">2020-11-03T23:40:08Z</dcterms:modified>
</cp:coreProperties>
</file>