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11/4/2020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11/4/2020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11/4/2020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11/4/2020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11/4/2020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11/4/2020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11/4/2020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11/4/2020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11/4/2020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11/4/2020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11/4/2020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11/4/2020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11/4/2020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11/4/2020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11/4/2020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K-2 Morning Meeting Day 36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Friends, Friends, Friends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57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97"/>
    </mc:Choice>
    <mc:Fallback>
      <p:transition spd="slow" advTm="21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Friends, Friends, Friends!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many friends do you have?</a:t>
            </a:r>
          </a:p>
          <a:p>
            <a:r>
              <a:rPr lang="en-US" dirty="0" smtClean="0"/>
              <a:t>How many ‘new’ friends did you make this year?</a:t>
            </a:r>
          </a:p>
          <a:p>
            <a:r>
              <a:rPr lang="en-US" dirty="0" smtClean="0"/>
              <a:t>How did you make the new friends?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465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435"/>
    </mc:Choice>
    <mc:Fallback>
      <p:transition spd="slow" advTm="61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Kid President’s Guide to Making New Friends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Yup! I can’t imbed this video so your teacher will have to go on </a:t>
            </a:r>
            <a:r>
              <a:rPr lang="en-US" dirty="0" err="1" smtClean="0"/>
              <a:t>Youtube</a:t>
            </a:r>
            <a:r>
              <a:rPr lang="en-US" dirty="0" smtClean="0"/>
              <a:t> (old school) and look up this video.</a:t>
            </a:r>
          </a:p>
          <a:p>
            <a:r>
              <a:rPr lang="en-US" dirty="0" smtClean="0"/>
              <a:t>Do you think Kid President gave good advice?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45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339"/>
    </mc:Choice>
    <mc:Fallback>
      <p:transition spd="slow" advTm="85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	Today’s Celebrations and Jokes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cowboy rode to a hotel on Friday and stayed two nights. He left on a Friday. How is that possible?</a:t>
            </a:r>
          </a:p>
          <a:p>
            <a:r>
              <a:rPr lang="en-US" dirty="0" smtClean="0"/>
              <a:t>Where do cows go to party?</a:t>
            </a:r>
          </a:p>
          <a:p>
            <a:r>
              <a:rPr lang="en-US" dirty="0" smtClean="0"/>
              <a:t>A hiker went to the mountains and didn’t sleep for 7 days. When he returned he wasn’t tired. How can this be?</a:t>
            </a:r>
          </a:p>
          <a:p>
            <a:r>
              <a:rPr lang="en-US" dirty="0" smtClean="0"/>
              <a:t>You walk into a </a:t>
            </a:r>
            <a:r>
              <a:rPr lang="en-US" dirty="0" smtClean="0"/>
              <a:t>dark, cold </a:t>
            </a:r>
            <a:r>
              <a:rPr lang="en-US" dirty="0" smtClean="0"/>
              <a:t>room with a match. </a:t>
            </a:r>
            <a:r>
              <a:rPr lang="en-US" dirty="0" smtClean="0"/>
              <a:t>The room </a:t>
            </a:r>
            <a:r>
              <a:rPr lang="en-US" dirty="0" smtClean="0"/>
              <a:t>has a candle, a kerosene lamp, and a fireplace. Which one do you light first?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92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7043"/>
    </mc:Choice>
    <mc:Fallback>
      <p:transition spd="slow" advTm="387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8664B0"/>
      </a:accent1>
      <a:accent2>
        <a:srgbClr val="D75BCD"/>
      </a:accent2>
      <a:accent3>
        <a:srgbClr val="E54D86"/>
      </a:accent3>
      <a:accent4>
        <a:srgbClr val="DE4547"/>
      </a:accent4>
      <a:accent5>
        <a:srgbClr val="F16E40"/>
      </a:accent5>
      <a:accent6>
        <a:srgbClr val="EB9C5A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7AF46513-5B0D-4B03-9323-32F3F0BFC9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23</TotalTime>
  <Words>182</Words>
  <Application>Microsoft Office PowerPoint</Application>
  <PresentationFormat>Widescreen</PresentationFormat>
  <Paragraphs>14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Century Gothic</vt:lpstr>
      <vt:lpstr>Wingdings 2</vt:lpstr>
      <vt:lpstr>Quotable</vt:lpstr>
      <vt:lpstr>K-2 Morning Meeting Day 36</vt:lpstr>
      <vt:lpstr>             Friends, Friends, Friends!</vt:lpstr>
      <vt:lpstr>Kid President’s Guide to Making New Friends</vt:lpstr>
      <vt:lpstr>   Today’s Celebrations and Jokes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K-2 Morning Meeting Day 36</dc:title>
  <dc:creator>Page, Krista (ASD-N)</dc:creator>
  <cp:lastModifiedBy>Page, Krista (ASD-N)</cp:lastModifiedBy>
  <cp:revision>3</cp:revision>
  <dcterms:created xsi:type="dcterms:W3CDTF">2020-11-04T09:38:55Z</dcterms:created>
  <dcterms:modified xsi:type="dcterms:W3CDTF">2020-11-04T23:35:09Z</dcterms:modified>
</cp:coreProperties>
</file>