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 Day 37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Kindness Can Change The World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79"/>
    </mc:Choice>
    <mc:Fallback>
      <p:transition spd="slow" advTm="48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 President Kindness Can Change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Youtube</a:t>
            </a:r>
            <a:r>
              <a:rPr lang="en-US" dirty="0" smtClean="0"/>
              <a:t> video Kid President Kindness or Kid President How to Change the World</a:t>
            </a:r>
          </a:p>
          <a:p>
            <a:r>
              <a:rPr lang="en-US" dirty="0" smtClean="0"/>
              <a:t>What is his message for everyone?</a:t>
            </a:r>
          </a:p>
          <a:p>
            <a:r>
              <a:rPr lang="en-US" dirty="0" smtClean="0"/>
              <a:t>What can you do to change the world?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7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42"/>
    </mc:Choice>
    <mc:Fallback>
      <p:transition spd="slow" advTm="76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Wild West Cowboy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Friday the cafeteria is serving up a special cowboy meal. As part of it, we will be judging the best dressed cowboy or cowgirl at each of the grade level teams. </a:t>
            </a:r>
          </a:p>
          <a:p>
            <a:r>
              <a:rPr lang="en-US" dirty="0" smtClean="0"/>
              <a:t>There will be a prize for the best dressed staff member as well.</a:t>
            </a:r>
          </a:p>
          <a:p>
            <a:r>
              <a:rPr lang="en-US" dirty="0" smtClean="0"/>
              <a:t>So start gathering up your cowboy or cowgirl attire now.</a:t>
            </a:r>
          </a:p>
          <a:p>
            <a:r>
              <a:rPr lang="en-US" dirty="0" smtClean="0"/>
              <a:t>See </a:t>
            </a:r>
            <a:r>
              <a:rPr lang="en-US" dirty="0" err="1" smtClean="0"/>
              <a:t>ya</a:t>
            </a:r>
            <a:r>
              <a:rPr lang="en-US" dirty="0" smtClean="0"/>
              <a:t> later, </a:t>
            </a:r>
            <a:r>
              <a:rPr lang="en-US" dirty="0" err="1" smtClean="0"/>
              <a:t>pardner</a:t>
            </a:r>
            <a:r>
              <a:rPr lang="en-US" dirty="0" smtClean="0"/>
              <a:t>. It’s time for me to mosey on home….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87"/>
    </mc:Choice>
    <mc:Fallback>
      <p:transition spd="slow" advTm="89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likes to lick the floor? Thanks Luke!</a:t>
            </a:r>
          </a:p>
          <a:p>
            <a:r>
              <a:rPr lang="en-US" dirty="0" smtClean="0"/>
              <a:t>What do lions sing at Christmas? Thanks Derek</a:t>
            </a:r>
          </a:p>
          <a:p>
            <a:r>
              <a:rPr lang="en-US" dirty="0" smtClean="0"/>
              <a:t>If you jumped off the roof of a three-</a:t>
            </a:r>
            <a:r>
              <a:rPr lang="en-US" dirty="0" err="1" smtClean="0"/>
              <a:t>storey</a:t>
            </a:r>
            <a:r>
              <a:rPr lang="en-US" dirty="0" smtClean="0"/>
              <a:t> building on a very windy day, where would you land?</a:t>
            </a:r>
          </a:p>
          <a:p>
            <a:r>
              <a:rPr lang="en-US" dirty="0"/>
              <a:t>If a Monkey, bird and squirrel race up a coconut tree. Which one of them is most likely to reach the banana?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1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751"/>
    </mc:Choice>
    <mc:Fallback>
      <p:transition spd="slow" advTm="290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33</TotalTime>
  <Words>198</Words>
  <Application>Microsoft Office PowerPoint</Application>
  <PresentationFormat>Widescreen</PresentationFormat>
  <Paragraphs>16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Century Gothic</vt:lpstr>
      <vt:lpstr>Wingdings 2</vt:lpstr>
      <vt:lpstr>Quotable</vt:lpstr>
      <vt:lpstr>K-2 Morning Meeting Day 37</vt:lpstr>
      <vt:lpstr>Kid President Kindness Can Change the World</vt:lpstr>
      <vt:lpstr>    Wild West Cowboy Day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 Day 37</dc:title>
  <dc:creator>Page, Krista (ASD-N)</dc:creator>
  <cp:lastModifiedBy>Page, Krista (ASD-N)</cp:lastModifiedBy>
  <cp:revision>5</cp:revision>
  <dcterms:created xsi:type="dcterms:W3CDTF">2020-11-05T19:36:53Z</dcterms:created>
  <dcterms:modified xsi:type="dcterms:W3CDTF">2020-11-05T22:57:01Z</dcterms:modified>
</cp:coreProperties>
</file>