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11/1/2020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33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Counting on Friends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0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39"/>
    </mc:Choice>
    <mc:Fallback>
      <p:transition spd="slow" advTm="30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u="sng" dirty="0" smtClean="0"/>
              <a:t>Count on Me </a:t>
            </a:r>
            <a:r>
              <a:rPr lang="en-US" dirty="0" smtClean="0"/>
              <a:t>By Bruno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song has a wonderful message about Friendship.</a:t>
            </a:r>
          </a:p>
          <a:p>
            <a:r>
              <a:rPr lang="en-US" dirty="0" smtClean="0"/>
              <a:t>Listen to the song once and discuss the message.</a:t>
            </a:r>
          </a:p>
          <a:p>
            <a:r>
              <a:rPr lang="en-US" dirty="0" smtClean="0"/>
              <a:t>Now discuss how this song relates to </a:t>
            </a:r>
            <a:r>
              <a:rPr lang="en-US" dirty="0" err="1" smtClean="0"/>
              <a:t>Auggie</a:t>
            </a:r>
            <a:r>
              <a:rPr lang="en-US" dirty="0" smtClean="0"/>
              <a:t> in Wonder. One of the </a:t>
            </a:r>
            <a:r>
              <a:rPr lang="en-US" dirty="0" smtClean="0"/>
              <a:t>people at school </a:t>
            </a:r>
            <a:r>
              <a:rPr lang="en-US" dirty="0" smtClean="0"/>
              <a:t>is a friend, but have all the people demonstrated this kind of friendship.</a:t>
            </a:r>
          </a:p>
          <a:p>
            <a:r>
              <a:rPr lang="en-US" dirty="0" smtClean="0"/>
              <a:t>We will read the next part and see what happens.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3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570"/>
    </mc:Choice>
    <mc:Fallback>
      <p:transition spd="slow" advTm="279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</a:t>
            </a:r>
            <a:r>
              <a:rPr lang="en-US" dirty="0"/>
              <a:t>M</a:t>
            </a:r>
            <a:r>
              <a:rPr lang="en-US" dirty="0" smtClean="0"/>
              <a:t>anage ‘Hurt’?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is </a:t>
            </a:r>
            <a:r>
              <a:rPr lang="en-US" dirty="0" err="1" smtClean="0"/>
              <a:t>Auggie</a:t>
            </a:r>
            <a:r>
              <a:rPr lang="en-US" dirty="0" smtClean="0"/>
              <a:t> dealing with the very real hurt he experienced at Halloween?</a:t>
            </a:r>
          </a:p>
          <a:p>
            <a:r>
              <a:rPr lang="en-US" dirty="0" smtClean="0"/>
              <a:t>Do you feel that others realize the damage they have caused?</a:t>
            </a:r>
          </a:p>
          <a:p>
            <a:r>
              <a:rPr lang="en-US" dirty="0" smtClean="0"/>
              <a:t>How do you deal with this kind of hurt? How should you deal with it?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2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01"/>
    </mc:Choice>
    <mc:Fallback>
      <p:transition spd="slow" advTm="62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electric train is travelling south from Bathurst to </a:t>
            </a:r>
            <a:r>
              <a:rPr lang="en-US" dirty="0" err="1" smtClean="0"/>
              <a:t>Miramichi</a:t>
            </a:r>
            <a:r>
              <a:rPr lang="en-US" dirty="0" smtClean="0"/>
              <a:t>. The wind is blowing from the North. What direction will the smoke be going in?</a:t>
            </a:r>
          </a:p>
          <a:p>
            <a:r>
              <a:rPr lang="en-US" dirty="0" smtClean="0"/>
              <a:t>A construction worked fell off of a 100 foot ladder, but he didn’t die. How is that possible?</a:t>
            </a:r>
          </a:p>
          <a:p>
            <a:r>
              <a:rPr lang="en-US" dirty="0" smtClean="0"/>
              <a:t>If 2 is company and 3 is a crowd, what are 4 and 5?</a:t>
            </a:r>
          </a:p>
          <a:p>
            <a:r>
              <a:rPr lang="en-US" dirty="0" smtClean="0"/>
              <a:t>If you threw a white stone in the </a:t>
            </a:r>
            <a:r>
              <a:rPr lang="en-US" dirty="0" smtClean="0"/>
              <a:t>Red Sea</a:t>
            </a:r>
            <a:r>
              <a:rPr lang="en-US" dirty="0" smtClean="0"/>
              <a:t>, what would it be?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446"/>
    </mc:Choice>
    <mc:Fallback>
      <p:transition spd="slow" advTm="238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178</TotalTime>
  <Words>210</Words>
  <Application>Microsoft Office PowerPoint</Application>
  <PresentationFormat>Widescreen</PresentationFormat>
  <Paragraphs>16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Century Gothic</vt:lpstr>
      <vt:lpstr>Wingdings 2</vt:lpstr>
      <vt:lpstr>Quotable</vt:lpstr>
      <vt:lpstr>Morning Meeting Day 33</vt:lpstr>
      <vt:lpstr>Count on Me By Bruno Mars</vt:lpstr>
      <vt:lpstr>How do You Manage ‘Hurt’?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33</dc:title>
  <dc:creator>Page, Krista (ASD-N)</dc:creator>
  <cp:lastModifiedBy>Page, Krista (ASD-N)</cp:lastModifiedBy>
  <cp:revision>5</cp:revision>
  <dcterms:created xsi:type="dcterms:W3CDTF">2020-10-30T11:15:19Z</dcterms:created>
  <dcterms:modified xsi:type="dcterms:W3CDTF">2020-11-01T17:51:46Z</dcterms:modified>
</cp:coreProperties>
</file>