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Friends are Heroes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5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2"/>
    </mc:Choice>
    <mc:Fallback>
      <p:transition spd="slow" advTm="2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these quick chapters we learn about how Via adjusted to having </a:t>
            </a:r>
            <a:r>
              <a:rPr lang="en-US" dirty="0" err="1" smtClean="0"/>
              <a:t>Auggie</a:t>
            </a:r>
            <a:r>
              <a:rPr lang="en-US" dirty="0" smtClean="0"/>
              <a:t> in her life.</a:t>
            </a:r>
          </a:p>
          <a:p>
            <a:r>
              <a:rPr lang="en-US" dirty="0" smtClean="0"/>
              <a:t>Via says that for a split second upon her return from her Grans, she saw the two </a:t>
            </a:r>
            <a:r>
              <a:rPr lang="en-US" dirty="0" err="1" smtClean="0"/>
              <a:t>Auggies</a:t>
            </a:r>
            <a:r>
              <a:rPr lang="en-US" dirty="0" smtClean="0"/>
              <a:t>. What does she mean?</a:t>
            </a:r>
          </a:p>
          <a:p>
            <a:r>
              <a:rPr lang="en-US" dirty="0" smtClean="0"/>
              <a:t>Do you think Via is horrible for wanting to stay at her grandmother’s place?</a:t>
            </a:r>
          </a:p>
          <a:p>
            <a:r>
              <a:rPr lang="en-US" dirty="0" smtClean="0"/>
              <a:t>Why do you think her grandmother shared that secret with Via on the last night before she went home?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5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566"/>
    </mc:Choice>
    <mc:Fallback>
      <p:transition spd="slow" advTm="738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Via is a Sister and a Friend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the relationship Via has with </a:t>
            </a:r>
            <a:r>
              <a:rPr lang="en-US" dirty="0" err="1" smtClean="0"/>
              <a:t>Auggie</a:t>
            </a:r>
            <a:r>
              <a:rPr lang="en-US" dirty="0" smtClean="0"/>
              <a:t> as a sister.</a:t>
            </a:r>
          </a:p>
          <a:p>
            <a:r>
              <a:rPr lang="en-US" dirty="0" smtClean="0"/>
              <a:t>Describe the relationship she has with </a:t>
            </a:r>
            <a:r>
              <a:rPr lang="en-US" dirty="0" err="1" smtClean="0"/>
              <a:t>Auggie</a:t>
            </a:r>
            <a:r>
              <a:rPr lang="en-US" dirty="0" smtClean="0"/>
              <a:t> as a friend.</a:t>
            </a:r>
          </a:p>
          <a:p>
            <a:r>
              <a:rPr lang="en-US" dirty="0" smtClean="0"/>
              <a:t>Are you a ‘friend’ to your siblings?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3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38"/>
    </mc:Choice>
    <mc:Fallback>
      <p:transition spd="slow" advTm="7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month has 28 days?</a:t>
            </a:r>
          </a:p>
          <a:p>
            <a:r>
              <a:rPr lang="en-US" dirty="0" smtClean="0"/>
              <a:t>Where do fish keep their money?</a:t>
            </a:r>
          </a:p>
          <a:p>
            <a:r>
              <a:rPr lang="en-US" dirty="0" smtClean="0"/>
              <a:t>Why do birds fly South in the Winder?</a:t>
            </a:r>
          </a:p>
          <a:p>
            <a:r>
              <a:rPr lang="en-US" dirty="0" smtClean="0"/>
              <a:t>What runs but </a:t>
            </a:r>
            <a:r>
              <a:rPr lang="en-US" smtClean="0"/>
              <a:t>can’t walk?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9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287"/>
    </mc:Choice>
    <mc:Fallback>
      <p:transition spd="slow" advTm="18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36</TotalTime>
  <Words>157</Words>
  <Application>Microsoft Office PowerPoint</Application>
  <PresentationFormat>Widescreen</PresentationFormat>
  <Paragraphs>16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Century Gothic</vt:lpstr>
      <vt:lpstr>Wingdings 2</vt:lpstr>
      <vt:lpstr>Quotable</vt:lpstr>
      <vt:lpstr>Morning Meeting Day 35</vt:lpstr>
      <vt:lpstr>Understanding Via</vt:lpstr>
      <vt:lpstr>Via is a Sister and a Friend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35</dc:title>
  <dc:creator>Page, Krista (ASD-N)</dc:creator>
  <cp:lastModifiedBy>Page, Krista (ASD-N)</cp:lastModifiedBy>
  <cp:revision>3</cp:revision>
  <dcterms:created xsi:type="dcterms:W3CDTF">2020-11-03T09:26:38Z</dcterms:created>
  <dcterms:modified xsi:type="dcterms:W3CDTF">2020-11-03T23:40:00Z</dcterms:modified>
</cp:coreProperties>
</file>