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dirty="0"/>
              <a:pPr/>
              <a:t>11/4/2020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dirty="0"/>
              <a:pPr/>
              <a:t>11/4/2020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11/4/2020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dirty="0"/>
              <a:pPr/>
              <a:t>11/4/2020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dirty="0"/>
              <a:pPr/>
              <a:t>11/4/2020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dirty="0"/>
              <a:pPr/>
              <a:t>11/4/2020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dirty="0"/>
              <a:pPr/>
              <a:t>11/4/2020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11/4/2020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dirty="0"/>
              <a:pPr/>
              <a:t>11/4/2020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dirty="0"/>
              <a:pPr/>
              <a:t>11/4/2020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dirty="0"/>
              <a:pPr/>
              <a:t>11/4/2020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dirty="0"/>
              <a:pPr/>
              <a:t>11/4/2020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dirty="0"/>
              <a:pPr/>
              <a:t>11/4/2020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8C79C5D-2A6F-F04D-97DA-BEF2467B64E4}" type="datetimeFigureOut">
              <a:rPr lang="en-US" dirty="0"/>
              <a:pPr/>
              <a:t>11/4/2020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dirty="0"/>
              <a:pPr/>
              <a:t>11/4/2020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3" r:id="rId9"/>
    <p:sldLayoutId id="2147483657" r:id="rId10"/>
    <p:sldLayoutId id="2147483666" r:id="rId11"/>
    <p:sldLayoutId id="2147483661" r:id="rId12"/>
    <p:sldLayoutId id="2147483658" r:id="rId13"/>
    <p:sldLayoutId id="2147483659" r:id="rId1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Morning Meeting Day 36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Friends and Family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862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861"/>
    </mc:Choice>
    <mc:Fallback>
      <p:transition spd="slow" advTm="188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August Through the Peephole.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this chapter we will get Via’s candid description of what </a:t>
            </a:r>
            <a:r>
              <a:rPr lang="en-US" dirty="0" err="1" smtClean="0"/>
              <a:t>Auggie</a:t>
            </a:r>
            <a:r>
              <a:rPr lang="en-US" dirty="0" smtClean="0"/>
              <a:t> really looks like.</a:t>
            </a:r>
          </a:p>
          <a:p>
            <a:r>
              <a:rPr lang="en-US" dirty="0" smtClean="0"/>
              <a:t>We will also get some insight into how she feels about her brother.</a:t>
            </a:r>
          </a:p>
          <a:p>
            <a:r>
              <a:rPr lang="en-US" dirty="0" smtClean="0"/>
              <a:t>Do you agree with what she says at the end of this chapter?</a:t>
            </a:r>
          </a:p>
          <a:p>
            <a:r>
              <a:rPr lang="en-US" dirty="0" smtClean="0"/>
              <a:t>Can you understand why Via’s mom and dad would react this way?</a:t>
            </a:r>
          </a:p>
          <a:p>
            <a:r>
              <a:rPr lang="en-US" dirty="0" smtClean="0"/>
              <a:t>Can you understand why Via feels there needs to be a change, for </a:t>
            </a:r>
            <a:r>
              <a:rPr lang="en-US" dirty="0" err="1" smtClean="0"/>
              <a:t>Auggie’s</a:t>
            </a:r>
            <a:r>
              <a:rPr lang="en-US" dirty="0" smtClean="0"/>
              <a:t> sake?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774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0105"/>
    </mc:Choice>
    <mc:Fallback>
      <p:transition spd="slow" advTm="5901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 it Good for Your Parents to Protect You From all Mistakes and Disappointments?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Have you ever heard of the term ‘helicopter parenting’ or ‘snowplow parenting’?</a:t>
            </a:r>
          </a:p>
          <a:p>
            <a:r>
              <a:rPr lang="en-US" dirty="0" smtClean="0"/>
              <a:t>Why would a parent want to parent their children this way?</a:t>
            </a:r>
          </a:p>
          <a:p>
            <a:r>
              <a:rPr lang="en-US" dirty="0" smtClean="0"/>
              <a:t>How would it be bad for parents to parent their children this way?</a:t>
            </a:r>
          </a:p>
          <a:p>
            <a:r>
              <a:rPr lang="en-US" dirty="0" smtClean="0"/>
              <a:t>What do you think is the result of being parented this way?</a:t>
            </a:r>
          </a:p>
          <a:p>
            <a:r>
              <a:rPr lang="en-US" dirty="0" smtClean="0"/>
              <a:t>Can parents be your friends, or should they just be parents?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9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9213"/>
    </mc:Choice>
    <mc:Fallback>
      <p:transition spd="slow" advTm="4092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		Today’s Celebrations and Jokes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cowboy rode to a hotel on Friday and stayed two nights. He left on a Friday. How is that possible?</a:t>
            </a:r>
          </a:p>
          <a:p>
            <a:r>
              <a:rPr lang="en-US" dirty="0" smtClean="0"/>
              <a:t>Where do cows go to party?</a:t>
            </a:r>
          </a:p>
          <a:p>
            <a:r>
              <a:rPr lang="en-US" dirty="0" smtClean="0"/>
              <a:t>A hiker went to the mountains and didn’t sleep for 7 days. When he returned he wasn’t tired. How can this be?</a:t>
            </a:r>
          </a:p>
          <a:p>
            <a:r>
              <a:rPr lang="en-US" dirty="0" smtClean="0"/>
              <a:t>You walk into a dark room with a match. It has a candle, a kerosene lamp, and a fireplace. Which one do you light first?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034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3458"/>
    </mc:Choice>
    <mc:Fallback>
      <p:transition spd="slow" advTm="2134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TM03457503[[fn=Quotable]]</Template>
  <TotalTime>58</TotalTime>
  <Words>263</Words>
  <Application>Microsoft Office PowerPoint</Application>
  <PresentationFormat>Widescreen</PresentationFormat>
  <Paragraphs>19</Paragraphs>
  <Slides>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7" baseType="lpstr">
      <vt:lpstr>Century Gothic</vt:lpstr>
      <vt:lpstr>Wingdings 2</vt:lpstr>
      <vt:lpstr>Quotable</vt:lpstr>
      <vt:lpstr>Morning Meeting Day 36</vt:lpstr>
      <vt:lpstr>      August Through the Peephole.</vt:lpstr>
      <vt:lpstr>Is it Good for Your Parents to Protect You From all Mistakes and Disappointments?</vt:lpstr>
      <vt:lpstr>   Today’s Celebrations and Jokes</vt:lpstr>
    </vt:vector>
  </TitlesOfParts>
  <Company>Anglophone School Districts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Morning Meeting Day 36</dc:title>
  <dc:creator>Page, Krista (ASD-N)</dc:creator>
  <cp:lastModifiedBy>Page, Krista (ASD-N)</cp:lastModifiedBy>
  <cp:revision>4</cp:revision>
  <dcterms:created xsi:type="dcterms:W3CDTF">2020-11-04T09:13:50Z</dcterms:created>
  <dcterms:modified xsi:type="dcterms:W3CDTF">2020-11-04T23:57:04Z</dcterms:modified>
</cp:coreProperties>
</file>