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37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Changing the World with Kindness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0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66"/>
    </mc:Choice>
    <mc:Fallback>
      <p:transition spd="slow" advTm="66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Kid President Kindness Can Change the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Youtube</a:t>
            </a:r>
            <a:r>
              <a:rPr lang="en-US" dirty="0" smtClean="0"/>
              <a:t> video Kid President Kindness or Kid President How to Change the World</a:t>
            </a:r>
          </a:p>
          <a:p>
            <a:r>
              <a:rPr lang="en-US" dirty="0" smtClean="0"/>
              <a:t>What is his message for everyone?</a:t>
            </a:r>
          </a:p>
          <a:p>
            <a:r>
              <a:rPr lang="en-US" dirty="0" smtClean="0"/>
              <a:t>What can you do to change the world?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6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393"/>
    </mc:Choice>
    <mc:Fallback>
      <p:transition spd="slow" advTm="133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	Wild West Cowboy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Next Friday the cafeteria is serving up a special cowboy meal. As part of it, we will be judging the best dressed cowboy or cowgirl at each of the grade level teams. </a:t>
            </a:r>
          </a:p>
          <a:p>
            <a:r>
              <a:rPr lang="en-US" dirty="0" smtClean="0"/>
              <a:t>There will be a prize for the best dressed staff member as well.</a:t>
            </a:r>
          </a:p>
          <a:p>
            <a:r>
              <a:rPr lang="en-US" dirty="0" smtClean="0"/>
              <a:t>So start gathering up your cowboy or cowgirl attire now.</a:t>
            </a:r>
          </a:p>
          <a:p>
            <a:r>
              <a:rPr lang="en-US" dirty="0" smtClean="0"/>
              <a:t>See </a:t>
            </a:r>
            <a:r>
              <a:rPr lang="en-US" dirty="0" err="1" smtClean="0"/>
              <a:t>ya</a:t>
            </a:r>
            <a:r>
              <a:rPr lang="en-US" dirty="0" smtClean="0"/>
              <a:t> later, </a:t>
            </a:r>
            <a:r>
              <a:rPr lang="en-US" dirty="0" err="1" smtClean="0"/>
              <a:t>pardner</a:t>
            </a:r>
            <a:r>
              <a:rPr lang="en-US" dirty="0" smtClean="0"/>
              <a:t>. It’s time for me to mosey on home….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63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12"/>
    </mc:Choice>
    <mc:Fallback>
      <p:transition spd="slow" advTm="84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Celebrations and Jokes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likes to lick the floor? Thanks Luke!</a:t>
            </a:r>
          </a:p>
          <a:p>
            <a:r>
              <a:rPr lang="en-US" dirty="0" smtClean="0"/>
              <a:t>What do lions sing at Christmas? Thanks Derek</a:t>
            </a:r>
          </a:p>
          <a:p>
            <a:r>
              <a:rPr lang="en-US" dirty="0" smtClean="0"/>
              <a:t>If you jumped off the roof of a three-</a:t>
            </a:r>
            <a:r>
              <a:rPr lang="en-US" dirty="0" err="1" smtClean="0"/>
              <a:t>storey</a:t>
            </a:r>
            <a:r>
              <a:rPr lang="en-US" dirty="0" smtClean="0"/>
              <a:t> building on a very windy day, where would you land?</a:t>
            </a:r>
          </a:p>
          <a:p>
            <a:r>
              <a:rPr lang="en-US" dirty="0"/>
              <a:t>If a Monkey, bird and squirrel race up a coconut tree. Which one of them is most likely to reach the banana?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4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910"/>
    </mc:Choice>
    <mc:Fallback>
      <p:transition spd="slow" advTm="192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12</TotalTime>
  <Words>197</Words>
  <Application>Microsoft Office PowerPoint</Application>
  <PresentationFormat>Widescreen</PresentationFormat>
  <Paragraphs>16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Century Gothic</vt:lpstr>
      <vt:lpstr>Wingdings 2</vt:lpstr>
      <vt:lpstr>Quotable</vt:lpstr>
      <vt:lpstr>Morning Meeting Day 37</vt:lpstr>
      <vt:lpstr>Kid President Kindness Can Change the World</vt:lpstr>
      <vt:lpstr>    Wild West Cowboy Day</vt:lpstr>
      <vt:lpstr>Today’s Celebrations and Jokes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37</dc:title>
  <dc:creator>Page, Krista (ASD-N)</dc:creator>
  <cp:lastModifiedBy>Page, Krista (ASD-N)</cp:lastModifiedBy>
  <cp:revision>2</cp:revision>
  <dcterms:created xsi:type="dcterms:W3CDTF">2020-11-05T19:57:54Z</dcterms:created>
  <dcterms:modified xsi:type="dcterms:W3CDTF">2020-11-05T23:05:23Z</dcterms:modified>
</cp:coreProperties>
</file>