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Happy Friday!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2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9"/>
    </mc:Choice>
    <mc:Fallback>
      <p:transition spd="slow" advTm="10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Your Best!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story of The Girl Who Never Made Mistakes?</a:t>
            </a:r>
          </a:p>
          <a:p>
            <a:r>
              <a:rPr lang="en-US" dirty="0" smtClean="0"/>
              <a:t>She was afraid of making mistakes and worried all the time.</a:t>
            </a:r>
          </a:p>
          <a:p>
            <a:r>
              <a:rPr lang="en-US" dirty="0" smtClean="0"/>
              <a:t>After she made a mistake, she laughed about it and realized mistakes aren’t the end of the world.</a:t>
            </a:r>
          </a:p>
          <a:p>
            <a:r>
              <a:rPr lang="en-US" dirty="0" smtClean="0"/>
              <a:t>In Fact. Mistakes are Important!</a:t>
            </a:r>
          </a:p>
          <a:p>
            <a:r>
              <a:rPr lang="en-US" dirty="0" smtClean="0"/>
              <a:t>Mistakes are proof that you are trying.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10"/>
    </mc:Choice>
    <mc:Fallback>
      <p:transition spd="slow" advTm="66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Friday!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teacher will give you a poster to remind you that mistakes are important  and why.</a:t>
            </a:r>
          </a:p>
          <a:p>
            <a:r>
              <a:rPr lang="en-US" dirty="0" smtClean="0"/>
              <a:t>You can color this and post it on you fridge at home. It is a good reminder to your parents too.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12"/>
    </mc:Choice>
    <mc:Fallback>
      <p:transition spd="slow" advTm="34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don’t rich people have, poor people have lots of and if you breathe it, you will die?</a:t>
            </a:r>
          </a:p>
          <a:p>
            <a:r>
              <a:rPr lang="en-US" dirty="0" smtClean="0"/>
              <a:t>What can you hold without using your hands?</a:t>
            </a:r>
          </a:p>
          <a:p>
            <a:r>
              <a:rPr lang="en-US" dirty="0" smtClean="0"/>
              <a:t>If you drop me I’m sure to crack, but if you smile, I’ll smile back. What am I?</a:t>
            </a:r>
          </a:p>
          <a:p>
            <a:r>
              <a:rPr lang="en-US" dirty="0" smtClean="0"/>
              <a:t>What happens when frogs park illegally?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577"/>
    </mc:Choice>
    <mc:Fallback>
      <p:transition spd="slow" advTm="190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290</TotalTime>
  <Words>177</Words>
  <Application>Microsoft Office PowerPoint</Application>
  <PresentationFormat>Widescreen</PresentationFormat>
  <Paragraphs>16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K-2 Morning Meeting Day 15</vt:lpstr>
      <vt:lpstr>Doing Your Best!</vt:lpstr>
      <vt:lpstr>Happy Friday!</vt:lpstr>
      <vt:lpstr>Today’s Celebrations and Jokes!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15</dc:title>
  <dc:creator>Page, Krista (ASD-N)</dc:creator>
  <cp:lastModifiedBy>Page, Krista (ASD-N)</cp:lastModifiedBy>
  <cp:revision>4</cp:revision>
  <dcterms:created xsi:type="dcterms:W3CDTF">2020-10-01T12:58:34Z</dcterms:created>
  <dcterms:modified xsi:type="dcterms:W3CDTF">2020-10-01T17:48:55Z</dcterms:modified>
</cp:coreProperties>
</file>