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K-2 Morning Meeting Day 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am Thankful For….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3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04"/>
    </mc:Choice>
    <mc:Fallback>
      <p:transition spd="slow" advTm="17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Bank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thankful that I can donate to the food bank.</a:t>
            </a:r>
          </a:p>
          <a:p>
            <a:r>
              <a:rPr lang="en-US" dirty="0" smtClean="0"/>
              <a:t>I am thankful that I can make a difference for someone who needs food.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0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89"/>
    </mc:Choice>
    <mc:Fallback>
      <p:transition spd="slow" advTm="64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Bank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donating to our Food for Friends.</a:t>
            </a:r>
          </a:p>
          <a:p>
            <a:r>
              <a:rPr lang="en-US" dirty="0" smtClean="0"/>
              <a:t>Most need items at food bank are: baby food, chunky and cream soups, potatoes, pasta, pasta sauce, </a:t>
            </a:r>
            <a:r>
              <a:rPr lang="en-US" dirty="0" err="1" smtClean="0"/>
              <a:t>peanutbutter</a:t>
            </a:r>
            <a:r>
              <a:rPr lang="en-US" dirty="0" smtClean="0"/>
              <a:t>, cheese whiz, cereal, baked beans, fruit and vegetable juices.</a:t>
            </a:r>
          </a:p>
          <a:p>
            <a:r>
              <a:rPr lang="en-US" dirty="0" smtClean="0"/>
              <a:t>Also needed: tea and coffee, toothpaste, soap, laundry soap, dish soap, toilet paper, deodorant.</a:t>
            </a:r>
          </a:p>
          <a:p>
            <a:r>
              <a:rPr lang="en-US" dirty="0" err="1" smtClean="0"/>
              <a:t>Jello</a:t>
            </a:r>
            <a:r>
              <a:rPr lang="en-US" dirty="0" smtClean="0"/>
              <a:t> and pudding, cans of milk, tans of tomatoes,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3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233"/>
    </mc:Choice>
    <mc:Fallback>
      <p:transition spd="slow" advTm="68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World of Kindness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this short book or watch the video and then discuss how it makes </a:t>
            </a:r>
            <a:r>
              <a:rPr lang="en-US" dirty="0" err="1" smtClean="0"/>
              <a:t>yu</a:t>
            </a:r>
            <a:r>
              <a:rPr lang="en-US" dirty="0" smtClean="0"/>
              <a:t> feel to be kind.</a:t>
            </a:r>
          </a:p>
          <a:p>
            <a:r>
              <a:rPr lang="en-US" dirty="0" smtClean="0"/>
              <a:t>How does it make others feel when you are kind to them?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6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051"/>
    </mc:Choice>
    <mc:Fallback>
      <p:transition spd="slow" advTm="38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Jokes and Celebrations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7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652"/>
    </mc:Choice>
    <mc:Fallback>
      <p:transition spd="slow" advTm="59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649</TotalTime>
  <Words>166</Words>
  <Application>Microsoft Office PowerPoint</Application>
  <PresentationFormat>Widescreen</PresentationFormat>
  <Paragraphs>14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 Light</vt:lpstr>
      <vt:lpstr>Rockwell</vt:lpstr>
      <vt:lpstr>Wingdings</vt:lpstr>
      <vt:lpstr>Atlas</vt:lpstr>
      <vt:lpstr>K-2 Morning Meeting Day 17</vt:lpstr>
      <vt:lpstr>Food Bank Collection</vt:lpstr>
      <vt:lpstr>Food Bank Collection</vt:lpstr>
      <vt:lpstr>A World of Kindness</vt:lpstr>
      <vt:lpstr>Today’s Jokes and Celebrations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K-2 Morning Meeting Day 17</dc:title>
  <dc:creator>Page, Krista (ASD-N)</dc:creator>
  <cp:lastModifiedBy>Page, Krista (ASD-N)</cp:lastModifiedBy>
  <cp:revision>3</cp:revision>
  <dcterms:created xsi:type="dcterms:W3CDTF">2020-10-05T12:28:36Z</dcterms:created>
  <dcterms:modified xsi:type="dcterms:W3CDTF">2020-10-05T23:18:15Z</dcterms:modified>
</cp:coreProperties>
</file>