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10/6/2020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K-2 Morning Meeting Day 18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And a Big Thanks Goes to….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35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550"/>
    </mc:Choice>
    <mc:Fallback>
      <p:transition spd="slow" advTm="27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Am Thankful!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Our Food Bank Collection is coming along nicely. Thank you to all you heroes who already contributed.</a:t>
            </a:r>
          </a:p>
          <a:p>
            <a:r>
              <a:rPr lang="en-US" dirty="0" smtClean="0"/>
              <a:t>Tomorrow is the last day to donate food. It will be taken to the food bank in the afternoon.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713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018"/>
    </mc:Choice>
    <mc:Fallback>
      <p:transition spd="slow" advTm="63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You Thankful For?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you morning meeting journal, please print or draw what you are thankful for this Thanksgiving.</a:t>
            </a:r>
          </a:p>
          <a:p>
            <a:r>
              <a:rPr lang="en-US" dirty="0" smtClean="0"/>
              <a:t>Then, take the journal home tonight </a:t>
            </a:r>
            <a:r>
              <a:rPr lang="en-US" dirty="0" err="1" smtClean="0"/>
              <a:t>aand</a:t>
            </a:r>
            <a:r>
              <a:rPr lang="en-US" dirty="0" smtClean="0"/>
              <a:t> have your family write what they are thankful for and have them sign their name.</a:t>
            </a:r>
          </a:p>
          <a:p>
            <a:r>
              <a:rPr lang="en-US" dirty="0" smtClean="0"/>
              <a:t>Tomorrow we will share what everyone is thankful for!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89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750"/>
    </mc:Choice>
    <mc:Fallback>
      <p:transition spd="slow" advTm="99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Jokes and Celebrations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kind of clothing does a house wear?</a:t>
            </a:r>
          </a:p>
          <a:p>
            <a:r>
              <a:rPr lang="en-US" dirty="0" smtClean="0"/>
              <a:t>Why don’t ants get sick?</a:t>
            </a:r>
          </a:p>
          <a:p>
            <a:r>
              <a:rPr lang="en-US" dirty="0" smtClean="0"/>
              <a:t>What is the loudest pet you can own?</a:t>
            </a:r>
          </a:p>
          <a:p>
            <a:r>
              <a:rPr lang="en-US" dirty="0" smtClean="0"/>
              <a:t>What can’t be used until it is broken?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818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912"/>
    </mc:Choice>
    <mc:Fallback>
      <p:transition spd="slow" advTm="278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3960F"/>
      </a:accent1>
      <a:accent2>
        <a:srgbClr val="E04116"/>
      </a:accent2>
      <a:accent3>
        <a:srgbClr val="9D4DE7"/>
      </a:accent3>
      <a:accent4>
        <a:srgbClr val="449EF3"/>
      </a:accent4>
      <a:accent5>
        <a:srgbClr val="39C6BE"/>
      </a:accent5>
      <a:accent6>
        <a:srgbClr val="88C933"/>
      </a:accent6>
      <a:hlink>
        <a:srgbClr val="EBB41F"/>
      </a:hlink>
      <a:folHlink>
        <a:srgbClr val="E1D676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29B3952A-A5A2-4E72-A5C9-A88B41734E0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TotalTime>346</TotalTime>
  <Words>151</Words>
  <Application>Microsoft Office PowerPoint</Application>
  <PresentationFormat>Widescreen</PresentationFormat>
  <Paragraphs>14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Calibri Light</vt:lpstr>
      <vt:lpstr>Rockwell</vt:lpstr>
      <vt:lpstr>Wingdings</vt:lpstr>
      <vt:lpstr>Atlas</vt:lpstr>
      <vt:lpstr>K-2 Morning Meeting Day 18</vt:lpstr>
      <vt:lpstr>I Am Thankful!</vt:lpstr>
      <vt:lpstr>What Are You Thankful For?</vt:lpstr>
      <vt:lpstr>Today’s Jokes and Celebrations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K-2 Morning Meeting Day 18</dc:title>
  <dc:creator>Page, Krista (ASD-N)</dc:creator>
  <cp:lastModifiedBy>Page, Krista (ASD-N)</cp:lastModifiedBy>
  <cp:revision>2</cp:revision>
  <dcterms:created xsi:type="dcterms:W3CDTF">2020-10-06T16:40:11Z</dcterms:created>
  <dcterms:modified xsi:type="dcterms:W3CDTF">2020-10-06T22:26:42Z</dcterms:modified>
</cp:coreProperties>
</file>