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you, Thank you, Thank you!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7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27"/>
    </mc:Choice>
    <mc:Fallback>
      <p:transition spd="slow" advTm="20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Huge 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everyone who donated to our Food For Friends.</a:t>
            </a:r>
          </a:p>
          <a:p>
            <a:r>
              <a:rPr lang="en-US" dirty="0" smtClean="0"/>
              <a:t>We will have final tallies sent to the office this morning and this afternoon we will announce the winners of class parties in each wing.</a:t>
            </a:r>
          </a:p>
          <a:p>
            <a:r>
              <a:rPr lang="en-US" dirty="0" smtClean="0"/>
              <a:t>We will ask everyone to keep the food in their classrooms until 10:30, and then bring items to the front lobby.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1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332"/>
    </mc:Choice>
    <mc:Fallback>
      <p:transition spd="slow" advTm="126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show you are kind?</a:t>
            </a:r>
          </a:p>
          <a:p>
            <a:r>
              <a:rPr lang="en-US" dirty="0" smtClean="0"/>
              <a:t>How can you tell when someone else is kind?</a:t>
            </a:r>
          </a:p>
          <a:p>
            <a:r>
              <a:rPr lang="en-US" dirty="0" smtClean="0"/>
              <a:t>How does it make you feel to be kind?</a:t>
            </a:r>
          </a:p>
          <a:p>
            <a:r>
              <a:rPr lang="en-US" dirty="0" smtClean="0"/>
              <a:t>What acts of kindness can you do for your family?</a:t>
            </a:r>
          </a:p>
          <a:p>
            <a:r>
              <a:rPr lang="en-US" dirty="0" smtClean="0"/>
              <a:t>What acts of kindness can you do for your friends?</a:t>
            </a:r>
          </a:p>
          <a:p>
            <a:r>
              <a:rPr lang="en-US" dirty="0" smtClean="0"/>
              <a:t>What acts of kindness can you do for your teacher?</a:t>
            </a:r>
          </a:p>
          <a:p>
            <a:r>
              <a:rPr lang="en-US" dirty="0" smtClean="0"/>
              <a:t>Can we show that we are thankful by being kind to those we love?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6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71"/>
    </mc:Choice>
    <mc:Fallback>
      <p:transition spd="slow" advTm="87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chicken cross the road?</a:t>
            </a:r>
          </a:p>
          <a:p>
            <a:r>
              <a:rPr lang="en-US" dirty="0" smtClean="0"/>
              <a:t>How do bees get to school?</a:t>
            </a:r>
          </a:p>
          <a:p>
            <a:r>
              <a:rPr lang="en-US" dirty="0" smtClean="0"/>
              <a:t>What do you call a blind dinosaur?</a:t>
            </a:r>
          </a:p>
          <a:p>
            <a:r>
              <a:rPr lang="en-US" dirty="0" smtClean="0"/>
              <a:t>What did zero say to eight?</a:t>
            </a:r>
          </a:p>
          <a:p>
            <a:r>
              <a:rPr lang="en-US" dirty="0" smtClean="0"/>
              <a:t>Why are frogs always so happy?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85"/>
    </mc:Choice>
    <mc:Fallback>
      <p:transition spd="slow" advTm="90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19</TotalTime>
  <Words>198</Words>
  <Application>Microsoft Office PowerPoint</Application>
  <PresentationFormat>Widescreen</PresentationFormat>
  <Paragraphs>20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K-2 Morning Meeting Day 19</vt:lpstr>
      <vt:lpstr>A Huge Thank You!</vt:lpstr>
      <vt:lpstr>Kindness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19</dc:title>
  <dc:creator>Page, Krista (ASD-N)</dc:creator>
  <cp:lastModifiedBy>Page, Krista (ASD-N)</cp:lastModifiedBy>
  <cp:revision>2</cp:revision>
  <dcterms:created xsi:type="dcterms:W3CDTF">2020-10-07T19:09:59Z</dcterms:created>
  <dcterms:modified xsi:type="dcterms:W3CDTF">2020-10-07T19:29:30Z</dcterms:modified>
</cp:coreProperties>
</file>