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K-2 Morning Meeting Day 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Happy Thanksgiving!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8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93"/>
    </mc:Choice>
    <mc:Fallback>
      <p:transition spd="slow" advTm="24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 Great Job everyone did collecting for the food bank!</a:t>
            </a:r>
          </a:p>
          <a:p>
            <a:r>
              <a:rPr lang="en-US" dirty="0" smtClean="0"/>
              <a:t>I am so very proud of each one of you. You are true heroes for all the hungry families in </a:t>
            </a:r>
            <a:r>
              <a:rPr lang="en-US" dirty="0" err="1" smtClean="0"/>
              <a:t>Miramichi</a:t>
            </a:r>
            <a:r>
              <a:rPr lang="en-US" dirty="0" smtClean="0"/>
              <a:t>. They will have a great Thanksgiving because of you!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2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481"/>
    </mc:Choice>
    <mc:Fallback>
      <p:transition spd="slow" advTm="65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Celebrations and Jokes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are koala bears not bears? </a:t>
            </a:r>
          </a:p>
          <a:p>
            <a:r>
              <a:rPr lang="en-US" dirty="0" smtClean="0"/>
              <a:t>Why did the chicken not want to cross the road?</a:t>
            </a:r>
          </a:p>
          <a:p>
            <a:r>
              <a:rPr lang="en-US" dirty="0" smtClean="0"/>
              <a:t>What has legs but never walks? </a:t>
            </a:r>
          </a:p>
          <a:p>
            <a:r>
              <a:rPr lang="en-US" dirty="0" smtClean="0"/>
              <a:t>What has a bed but never sleeps? </a:t>
            </a:r>
          </a:p>
          <a:p>
            <a:r>
              <a:rPr lang="en-US" dirty="0" smtClean="0"/>
              <a:t>Why did the ‘X’ go to school? 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3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171"/>
    </mc:Choice>
    <mc:Fallback>
      <p:transition spd="slow" advTm="191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15</TotalTime>
  <Words>102</Words>
  <Application>Microsoft Office PowerPoint</Application>
  <PresentationFormat>Widescreen</PresentationFormat>
  <Paragraphs>11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 Light</vt:lpstr>
      <vt:lpstr>Rockwell</vt:lpstr>
      <vt:lpstr>Wingdings</vt:lpstr>
      <vt:lpstr>Atlas</vt:lpstr>
      <vt:lpstr>K-2 Morning Meeting Day 20</vt:lpstr>
      <vt:lpstr>WOW!</vt:lpstr>
      <vt:lpstr>Today’s Celebrations and Jokes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K-2 Morning Meeting Day 20</dc:title>
  <dc:creator>Page, Krista (ASD-N)</dc:creator>
  <cp:lastModifiedBy>Page, Krista (ASD-N)</cp:lastModifiedBy>
  <cp:revision>2</cp:revision>
  <dcterms:created xsi:type="dcterms:W3CDTF">2020-10-08T21:54:01Z</dcterms:created>
  <dcterms:modified xsi:type="dcterms:W3CDTF">2020-10-08T22:09:21Z</dcterms:modified>
</cp:coreProperties>
</file>