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Beautiful Oops!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1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22"/>
    </mc:Choice>
    <mc:Fallback>
      <p:transition spd="slow" advTm="24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Ever Made a Mistake?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are working in class and you make a mistake what do you do?</a:t>
            </a:r>
          </a:p>
          <a:p>
            <a:r>
              <a:rPr lang="en-US" dirty="0" smtClean="0"/>
              <a:t>If you erase a hole in your paper, what would you do?</a:t>
            </a:r>
          </a:p>
          <a:p>
            <a:r>
              <a:rPr lang="en-US" dirty="0" smtClean="0"/>
              <a:t>If you color outside the lines, what do you do?</a:t>
            </a:r>
          </a:p>
          <a:p>
            <a:r>
              <a:rPr lang="en-US" dirty="0" smtClean="0"/>
              <a:t>If your paper accidently rips, what would you do?</a:t>
            </a:r>
          </a:p>
          <a:p>
            <a:r>
              <a:rPr lang="en-US" dirty="0" smtClean="0"/>
              <a:t>What if you dropped paint on  your picture?</a:t>
            </a:r>
          </a:p>
          <a:p>
            <a:r>
              <a:rPr lang="en-US" dirty="0" smtClean="0"/>
              <a:t>What is your marked smeared?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7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02"/>
    </mc:Choice>
    <mc:Fallback>
      <p:transition spd="slow" advTm="84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Beautiful Oops! By Barney </a:t>
            </a:r>
            <a:r>
              <a:rPr lang="en-US" dirty="0" err="1" smtClean="0"/>
              <a:t>Saltzberg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or Listen to this story on </a:t>
            </a:r>
            <a:r>
              <a:rPr lang="en-US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What can you make out of your oops?</a:t>
            </a:r>
          </a:p>
          <a:p>
            <a:r>
              <a:rPr lang="en-US" dirty="0" smtClean="0"/>
              <a:t>Your teacher will hand out a paper with an ‘oops’ on it. Using your creative imagination, turn it into something beautiful.</a:t>
            </a:r>
          </a:p>
          <a:p>
            <a:r>
              <a:rPr lang="en-US" dirty="0" smtClean="0"/>
              <a:t>Have your teacher post your beautiful oops in the hallway so we can all see how beautiful they can be.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27"/>
    </mc:Choice>
    <mc:Fallback>
      <p:transition spd="slow" advTm="72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</a:t>
            </a:r>
            <a:r>
              <a:rPr lang="en-US" dirty="0" smtClean="0"/>
              <a:t>goes up but never comes down?</a:t>
            </a:r>
          </a:p>
          <a:p>
            <a:r>
              <a:rPr lang="en-US" dirty="0" smtClean="0"/>
              <a:t>How much is a skunk worth?</a:t>
            </a:r>
          </a:p>
          <a:p>
            <a:r>
              <a:rPr lang="en-US" dirty="0" smtClean="0"/>
              <a:t>What do you call a song about a car?</a:t>
            </a:r>
          </a:p>
          <a:p>
            <a:r>
              <a:rPr lang="en-US" dirty="0" smtClean="0"/>
              <a:t>What is so fragile that even saying its name will break it?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8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602"/>
    </mc:Choice>
    <mc:Fallback>
      <p:transition spd="slow" advTm="12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40</TotalTime>
  <Words>196</Words>
  <Application>Microsoft Office PowerPoint</Application>
  <PresentationFormat>Widescreen</PresentationFormat>
  <Paragraphs>19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K-2 Morning Meeting Day 21</vt:lpstr>
      <vt:lpstr>Have You Ever Made a Mistake?</vt:lpstr>
      <vt:lpstr>Beautiful Oops! By Barney Saltzberg</vt:lpstr>
      <vt:lpstr>Today’s Celebrations and Jokes!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21</dc:title>
  <dc:creator>Page, Krista (ASD-N)</dc:creator>
  <cp:lastModifiedBy>Page, Krista (ASD-N)</cp:lastModifiedBy>
  <cp:revision>4</cp:revision>
  <dcterms:created xsi:type="dcterms:W3CDTF">2020-10-12T16:36:51Z</dcterms:created>
  <dcterms:modified xsi:type="dcterms:W3CDTF">2020-10-12T22:30:47Z</dcterms:modified>
</cp:coreProperties>
</file>