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Beautiful Oops!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22"/>
    </mc:Choice>
    <mc:Fallback>
      <p:transition spd="slow" advTm="14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 made a mistake….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mistake have you made recently?</a:t>
            </a:r>
          </a:p>
          <a:p>
            <a:r>
              <a:rPr lang="en-US" dirty="0" smtClean="0"/>
              <a:t>What did you do? How did you feel?</a:t>
            </a:r>
          </a:p>
          <a:p>
            <a:r>
              <a:rPr lang="en-US" dirty="0" smtClean="0"/>
              <a:t>How did you fix it? Then how did you feel?</a:t>
            </a:r>
          </a:p>
          <a:p>
            <a:r>
              <a:rPr lang="en-US" dirty="0" smtClean="0"/>
              <a:t>Did you learn anything from your mistake?</a:t>
            </a:r>
          </a:p>
          <a:p>
            <a:r>
              <a:rPr lang="en-US" dirty="0" smtClean="0"/>
              <a:t>Oops can be beautiful learning experiences.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1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91"/>
    </mc:Choice>
    <mc:Fallback>
      <p:transition spd="slow" advTm="49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</a:t>
            </a:r>
            <a:r>
              <a:rPr lang="en-US" dirty="0" err="1" smtClean="0"/>
              <a:t>Celebrartions</a:t>
            </a:r>
            <a:r>
              <a:rPr lang="en-US" dirty="0" smtClean="0"/>
              <a:t> and Jokes!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full of holes but can still hold water?</a:t>
            </a:r>
          </a:p>
          <a:p>
            <a:r>
              <a:rPr lang="en-US" dirty="0" smtClean="0"/>
              <a:t>What can fall without getting hurt?</a:t>
            </a:r>
          </a:p>
          <a:p>
            <a:r>
              <a:rPr lang="en-US" dirty="0" smtClean="0"/>
              <a:t>Why do mother kangaroos hate rainy days?</a:t>
            </a:r>
          </a:p>
          <a:p>
            <a:r>
              <a:rPr lang="en-US" dirty="0" smtClean="0"/>
              <a:t>That do you get when you cross a cheetah and a hamburger?</a:t>
            </a:r>
          </a:p>
          <a:p>
            <a:r>
              <a:rPr lang="en-US" dirty="0" smtClean="0"/>
              <a:t>Which is fastest, cold or heat?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510"/>
    </mc:Choice>
    <mc:Fallback>
      <p:transition spd="slow" advTm="239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</TotalTime>
  <Words>110</Words>
  <Application>Microsoft Office PowerPoint</Application>
  <PresentationFormat>Widescreen</PresentationFormat>
  <Paragraphs>14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Atlas</vt:lpstr>
      <vt:lpstr>K-2 Morning Meeting Day 22</vt:lpstr>
      <vt:lpstr>Today I made a mistake….</vt:lpstr>
      <vt:lpstr>Today’s Celebrartions and Jokes!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22</dc:title>
  <dc:creator>Page, Krista (ASD-N)</dc:creator>
  <cp:lastModifiedBy>Page, Krista (ASD-N)</cp:lastModifiedBy>
  <cp:revision>2</cp:revision>
  <dcterms:created xsi:type="dcterms:W3CDTF">2020-10-12T17:12:53Z</dcterms:created>
  <dcterms:modified xsi:type="dcterms:W3CDTF">2020-10-14T00:01:14Z</dcterms:modified>
</cp:coreProperties>
</file>