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K-2 Morning Meeting Day 23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All Are Welcome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7"/>
    </mc:Choice>
    <mc:Fallback>
      <p:transition spd="slow" advTm="20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You Happy to Be at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best part about being at school?</a:t>
            </a:r>
          </a:p>
          <a:p>
            <a:r>
              <a:rPr lang="en-US" dirty="0" smtClean="0"/>
              <a:t>What is the best part about being in your class?</a:t>
            </a:r>
          </a:p>
          <a:p>
            <a:r>
              <a:rPr lang="en-US" dirty="0" smtClean="0"/>
              <a:t>Who are your favorite people to hang with at school?</a:t>
            </a:r>
          </a:p>
          <a:p>
            <a:r>
              <a:rPr lang="en-US" dirty="0" smtClean="0"/>
              <a:t>Do you feel safe at school? Why?</a:t>
            </a:r>
          </a:p>
          <a:p>
            <a:r>
              <a:rPr lang="en-US" dirty="0" smtClean="0"/>
              <a:t>Do you feel that you are welcomed/ wanted at MAA?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91"/>
    </mc:Choice>
    <mc:Fallback>
      <p:transition spd="slow" advTm="6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Are Welcome By: A. </a:t>
            </a:r>
            <a:r>
              <a:rPr lang="en-US" dirty="0" err="1" smtClean="0"/>
              <a:t>Penfold</a:t>
            </a:r>
            <a:r>
              <a:rPr lang="en-US" dirty="0" smtClean="0"/>
              <a:t> and S. Kaufman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take the time to watch the read aloud or your teacher can borrow my book.</a:t>
            </a:r>
          </a:p>
          <a:p>
            <a:r>
              <a:rPr lang="en-US" dirty="0" smtClean="0"/>
              <a:t>After you have listened to the read aloud please discuss the following questions…</a:t>
            </a:r>
          </a:p>
          <a:p>
            <a:r>
              <a:rPr lang="en-US" dirty="0" smtClean="0"/>
              <a:t>Where are all the children welcomed?</a:t>
            </a:r>
          </a:p>
          <a:p>
            <a:r>
              <a:rPr lang="en-US" dirty="0" smtClean="0"/>
              <a:t>How are they different? How are they the same?</a:t>
            </a:r>
          </a:p>
          <a:p>
            <a:r>
              <a:rPr lang="en-US" dirty="0" smtClean="0"/>
              <a:t>What things do they share and do together?</a:t>
            </a:r>
          </a:p>
          <a:p>
            <a:r>
              <a:rPr lang="en-US" dirty="0" smtClean="0"/>
              <a:t>Do you feel that way at MAA?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85"/>
    </mc:Choice>
    <mc:Fallback>
      <p:transition spd="slow" advTm="12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Important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Community</a:t>
            </a:r>
          </a:p>
          <a:p>
            <a:r>
              <a:rPr lang="en-US" dirty="0" smtClean="0"/>
              <a:t>Diversity</a:t>
            </a:r>
          </a:p>
          <a:p>
            <a:r>
              <a:rPr lang="en-US" dirty="0" smtClean="0"/>
              <a:t>Adversity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53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96"/>
    </mc:Choice>
    <mc:Fallback>
      <p:transition spd="slow" advTm="201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Lesson to Learn from this Story?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help others to feel welcome?</a:t>
            </a:r>
          </a:p>
          <a:p>
            <a:r>
              <a:rPr lang="en-US" dirty="0" smtClean="0"/>
              <a:t>What can we do to make them feel safe?</a:t>
            </a:r>
          </a:p>
          <a:p>
            <a:r>
              <a:rPr lang="en-US" dirty="0" smtClean="0"/>
              <a:t>What can we do to create a community of friends???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9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63"/>
    </mc:Choice>
    <mc:Fallback>
      <p:transition spd="slow" advTm="5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birdy go to the hospital?</a:t>
            </a:r>
          </a:p>
          <a:p>
            <a:r>
              <a:rPr lang="en-US" dirty="0" smtClean="0"/>
              <a:t>Why do bananas wear sunscreen?</a:t>
            </a:r>
          </a:p>
          <a:p>
            <a:r>
              <a:rPr lang="en-US" dirty="0" smtClean="0"/>
              <a:t>What did the slug say after a very busy day?</a:t>
            </a:r>
          </a:p>
          <a:p>
            <a:r>
              <a:rPr lang="en-US" dirty="0" smtClean="0"/>
              <a:t>What two things do people never eat before breakfast?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27"/>
    </mc:Choice>
    <mc:Fallback>
      <p:transition spd="slow" advTm="8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38</TotalTime>
  <Words>233</Words>
  <Application>Microsoft Office PowerPoint</Application>
  <PresentationFormat>Widescreen</PresentationFormat>
  <Paragraphs>28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 Light</vt:lpstr>
      <vt:lpstr>Rockwell</vt:lpstr>
      <vt:lpstr>Wingdings</vt:lpstr>
      <vt:lpstr>Atlas</vt:lpstr>
      <vt:lpstr>K-2 Morning Meeting Day 23</vt:lpstr>
      <vt:lpstr>Are You Happy to Be at School?</vt:lpstr>
      <vt:lpstr>All Are Welcome By: A. Penfold and S. Kaufman</vt:lpstr>
      <vt:lpstr>Some Important Words</vt:lpstr>
      <vt:lpstr>What is the Lesson to Learn from this Story?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K-2 Morning Meeting Day 23</dc:title>
  <dc:creator>Page, Krista (ASD-N)</dc:creator>
  <cp:lastModifiedBy>Page, Krista (ASD-N)</cp:lastModifiedBy>
  <cp:revision>4</cp:revision>
  <dcterms:created xsi:type="dcterms:W3CDTF">2020-10-14T16:47:22Z</dcterms:created>
  <dcterms:modified xsi:type="dcterms:W3CDTF">2020-10-14T17:25:27Z</dcterms:modified>
</cp:coreProperties>
</file>