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TGIF!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4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42"/>
    </mc:Choice>
    <mc:Fallback>
      <p:transition spd="slow" advTm="32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 this weekend?</a:t>
            </a:r>
          </a:p>
          <a:p>
            <a:r>
              <a:rPr lang="en-US" dirty="0" smtClean="0"/>
              <a:t>Will you have time in your weekend to be kind?</a:t>
            </a:r>
          </a:p>
          <a:p>
            <a:r>
              <a:rPr lang="en-US" dirty="0" smtClean="0"/>
              <a:t>Will you have time in your weekend to do a random act of kindness for someone you love?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10"/>
    </mc:Choice>
    <mc:Fallback>
      <p:transition spd="slow" advTm="78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challenge you to do a random act of kindness for someone you love this weekend.</a:t>
            </a:r>
          </a:p>
          <a:p>
            <a:r>
              <a:rPr lang="en-US" dirty="0" smtClean="0"/>
              <a:t>What could that be?</a:t>
            </a:r>
          </a:p>
          <a:p>
            <a:r>
              <a:rPr lang="en-US" dirty="0" smtClean="0"/>
              <a:t>Be ready to tell us about that kind act and how the person reacted to your kind act.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06"/>
    </mc:Choice>
    <mc:Fallback>
      <p:transition spd="slow" advTm="85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a sleeping dinosaur?</a:t>
            </a:r>
          </a:p>
          <a:p>
            <a:r>
              <a:rPr lang="en-US" dirty="0" smtClean="0"/>
              <a:t>What do you call two banana peels on the floor?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77"/>
    </mc:Choice>
    <mc:Fallback>
      <p:transition spd="slow" advTm="11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326</TotalTime>
  <Words>112</Words>
  <Application>Microsoft Office PowerPoint</Application>
  <PresentationFormat>Widescreen</PresentationFormat>
  <Paragraphs>13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K-2 Morning Meeting Day 24</vt:lpstr>
      <vt:lpstr>TGIF</vt:lpstr>
      <vt:lpstr>Challenge Time!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24</dc:title>
  <dc:creator>Page, Krista (ASD-N)</dc:creator>
  <cp:lastModifiedBy>Page, Krista (ASD-N)</cp:lastModifiedBy>
  <cp:revision>3</cp:revision>
  <dcterms:created xsi:type="dcterms:W3CDTF">2020-10-15T17:36:42Z</dcterms:created>
  <dcterms:modified xsi:type="dcterms:W3CDTF">2020-10-15T23:03:16Z</dcterms:modified>
</cp:coreProperties>
</file>