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K-2 Morning Meeting Day 25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Kindness is Contagious!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7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07"/>
    </mc:Choice>
    <mc:Fallback>
      <p:transition spd="slow" advTm="17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Acts of Kindness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perform a random act of kindness for someone you loved this weekend?</a:t>
            </a:r>
          </a:p>
          <a:p>
            <a:r>
              <a:rPr lang="en-US" dirty="0" smtClean="0"/>
              <a:t>What was it? </a:t>
            </a:r>
          </a:p>
          <a:p>
            <a:r>
              <a:rPr lang="en-US" dirty="0" smtClean="0"/>
              <a:t>Were they surprised?</a:t>
            </a:r>
          </a:p>
          <a:p>
            <a:r>
              <a:rPr lang="en-US" dirty="0" smtClean="0"/>
              <a:t>What did they say?</a:t>
            </a:r>
          </a:p>
          <a:p>
            <a:r>
              <a:rPr lang="en-US" dirty="0" smtClean="0"/>
              <a:t>How did this make you feel?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8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141"/>
    </mc:Choice>
    <mc:Fallback>
      <p:transition spd="slow" advTm="44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chance to perform a random act of kindness at some point today, before you leave school.</a:t>
            </a:r>
          </a:p>
          <a:p>
            <a:r>
              <a:rPr lang="en-US" dirty="0" smtClean="0"/>
              <a:t>Smile to a stranger (in the school)… it will freak the middle </a:t>
            </a:r>
            <a:r>
              <a:rPr lang="en-US" dirty="0" err="1" smtClean="0"/>
              <a:t>schoolers</a:t>
            </a:r>
            <a:r>
              <a:rPr lang="en-US" dirty="0" smtClean="0"/>
              <a:t> out! </a:t>
            </a:r>
            <a:r>
              <a:rPr lang="en-US" dirty="0" err="1" smtClean="0"/>
              <a:t>HaHa</a:t>
            </a:r>
            <a:r>
              <a:rPr lang="en-US" dirty="0" smtClean="0"/>
              <a:t>!!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8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182"/>
    </mc:Choice>
    <mc:Fallback>
      <p:transition spd="slow" advTm="94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given the choice between being right and being kind, choose kind.</a:t>
            </a:r>
          </a:p>
          <a:p>
            <a:r>
              <a:rPr lang="en-US" dirty="0" smtClean="0"/>
              <a:t>What does this mean?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7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370"/>
    </mc:Choice>
    <mc:Fallback>
      <p:transition spd="slow" advTm="58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Jokes and Celebrations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skeletons say before eating?</a:t>
            </a:r>
          </a:p>
          <a:p>
            <a:r>
              <a:rPr lang="en-US" dirty="0" smtClean="0"/>
              <a:t>What did the vampire say to the invisible man?</a:t>
            </a:r>
          </a:p>
          <a:p>
            <a:r>
              <a:rPr lang="en-US" dirty="0" smtClean="0"/>
              <a:t>Why is Dracula so unpopular?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5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124"/>
    </mc:Choice>
    <mc:Fallback>
      <p:transition spd="slow" advTm="94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17</TotalTime>
  <Words>137</Words>
  <Application>Microsoft Office PowerPoint</Application>
  <PresentationFormat>Widescreen</PresentationFormat>
  <Paragraphs>18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 Light</vt:lpstr>
      <vt:lpstr>Rockwell</vt:lpstr>
      <vt:lpstr>Wingdings</vt:lpstr>
      <vt:lpstr>Atlas</vt:lpstr>
      <vt:lpstr>K-2 Morning Meeting Day 25</vt:lpstr>
      <vt:lpstr>Random Acts of Kindness</vt:lpstr>
      <vt:lpstr>Today’s Challenge</vt:lpstr>
      <vt:lpstr>Today’s Precept</vt:lpstr>
      <vt:lpstr>Today’s Jokes and Celebrations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K-2 Morning Meeting Day 25</dc:title>
  <dc:creator>Page, Krista (ASD-N)</dc:creator>
  <cp:lastModifiedBy>Page, Krista (ASD-N)</cp:lastModifiedBy>
  <cp:revision>3</cp:revision>
  <dcterms:created xsi:type="dcterms:W3CDTF">2020-10-18T21:53:52Z</dcterms:created>
  <dcterms:modified xsi:type="dcterms:W3CDTF">2020-10-18T22:10:57Z</dcterms:modified>
</cp:coreProperties>
</file>