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You Need is Love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25"/>
    </mc:Choice>
    <mc:Fallback>
      <p:transition spd="slow" advTm="27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You Need is Love!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very old song performed by the Beatles, a popular group in the 1960’s.</a:t>
            </a:r>
          </a:p>
          <a:p>
            <a:r>
              <a:rPr lang="en-US" dirty="0" smtClean="0"/>
              <a:t>It has an important message that we sometimes forget.</a:t>
            </a:r>
          </a:p>
          <a:p>
            <a:r>
              <a:rPr lang="en-US" dirty="0" smtClean="0"/>
              <a:t>Get your teacher to play it for you on </a:t>
            </a:r>
            <a:r>
              <a:rPr lang="en-US" dirty="0" err="1" smtClean="0"/>
              <a:t>Youtube</a:t>
            </a:r>
            <a:r>
              <a:rPr lang="en-US" dirty="0" smtClean="0"/>
              <a:t> (get the version with the lyrics showing).</a:t>
            </a:r>
          </a:p>
          <a:p>
            <a:r>
              <a:rPr lang="en-US" dirty="0" smtClean="0"/>
              <a:t>Discuss what you think the important message is and how it relates to our theme of kindness.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6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10"/>
    </mc:Choice>
    <mc:Fallback>
      <p:transition spd="slow" advTm="9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Jokes and Celebrations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don’t skeletons like parties?</a:t>
            </a:r>
          </a:p>
          <a:p>
            <a:r>
              <a:rPr lang="en-US" dirty="0" smtClean="0"/>
              <a:t>Why was the little ghost crying?</a:t>
            </a:r>
          </a:p>
          <a:p>
            <a:r>
              <a:rPr lang="en-US" dirty="0" smtClean="0"/>
              <a:t>Who won the skeleton beauty contest?</a:t>
            </a:r>
          </a:p>
          <a:p>
            <a:r>
              <a:rPr lang="en-US" dirty="0" smtClean="0"/>
              <a:t>What do witches put on their hair?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744"/>
    </mc:Choice>
    <mc:Fallback>
      <p:transition spd="slow" advTm="153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32</TotalTime>
  <Words>113</Words>
  <Application>Microsoft Office PowerPoint</Application>
  <PresentationFormat>Widescreen</PresentationFormat>
  <Paragraphs>12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Atlas</vt:lpstr>
      <vt:lpstr>K-2 Morning Meeting Day 26</vt:lpstr>
      <vt:lpstr>All You Need is Love!</vt:lpstr>
      <vt:lpstr>Today’s Jokes and Celebrations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26</dc:title>
  <dc:creator>Page, Krista (ASD-N)</dc:creator>
  <cp:lastModifiedBy>Page, Krista (ASD-N)</cp:lastModifiedBy>
  <cp:revision>3</cp:revision>
  <dcterms:created xsi:type="dcterms:W3CDTF">2020-10-19T22:11:05Z</dcterms:created>
  <dcterms:modified xsi:type="dcterms:W3CDTF">2020-10-19T22:43:28Z</dcterms:modified>
</cp:coreProperties>
</file>