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Each Kindness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23"/>
    </mc:Choice>
    <mc:Fallback>
      <p:transition spd="slow" advTm="18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Kindness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 wonderful story about love, kindness and making better choices, after having made bad ones.</a:t>
            </a:r>
          </a:p>
          <a:p>
            <a:r>
              <a:rPr lang="en-US" dirty="0" smtClean="0"/>
              <a:t>Have you ever made a bad choice? What was it? How did you fix that bad choice?</a:t>
            </a:r>
          </a:p>
          <a:p>
            <a:r>
              <a:rPr lang="en-US" dirty="0" smtClean="0"/>
              <a:t>Have your teacher read the story </a:t>
            </a:r>
            <a:r>
              <a:rPr lang="en-US" b="1" u="sng" dirty="0" smtClean="0"/>
              <a:t>Each Kindness </a:t>
            </a:r>
            <a:r>
              <a:rPr lang="en-US" dirty="0" smtClean="0"/>
              <a:t>to you, or watch it on </a:t>
            </a:r>
            <a:r>
              <a:rPr lang="en-US" dirty="0" err="1" smtClean="0"/>
              <a:t>Youtube</a:t>
            </a:r>
            <a:r>
              <a:rPr lang="en-US" dirty="0" smtClean="0"/>
              <a:t> and then discuss with your class how the girl reacted the way she did at the beginning of the story and then what prompted her to be kind.</a:t>
            </a:r>
          </a:p>
          <a:p>
            <a:r>
              <a:rPr lang="en-US" dirty="0" smtClean="0"/>
              <a:t>Have I peaked your interest?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5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884"/>
    </mc:Choice>
    <mc:Fallback>
      <p:transition spd="slow" advTm="119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ghosts bad liars?</a:t>
            </a:r>
          </a:p>
          <a:p>
            <a:r>
              <a:rPr lang="en-US" dirty="0" smtClean="0"/>
              <a:t>Where do ghosts mail letters?</a:t>
            </a:r>
          </a:p>
          <a:p>
            <a:r>
              <a:rPr lang="en-US" dirty="0" smtClean="0"/>
              <a:t>What do you call a witch at the beach?</a:t>
            </a:r>
          </a:p>
          <a:p>
            <a:r>
              <a:rPr lang="en-US" dirty="0" smtClean="0"/>
              <a:t>Why did the police officer arrest the ghost?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478"/>
    </mc:Choice>
    <mc:Fallback>
      <p:transition spd="slow" advTm="167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18</TotalTime>
  <Words>135</Words>
  <Application>Microsoft Office PowerPoint</Application>
  <PresentationFormat>Widescreen</PresentationFormat>
  <Paragraphs>12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Atlas</vt:lpstr>
      <vt:lpstr>K-2 Morning Meeting Day 27</vt:lpstr>
      <vt:lpstr>Each Kindness</vt:lpstr>
      <vt:lpstr>Today’s Celebrations and Jokes!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27</dc:title>
  <dc:creator>Page, Krista (ASD-N)</dc:creator>
  <cp:lastModifiedBy>Page, Krista (ASD-N)</cp:lastModifiedBy>
  <cp:revision>3</cp:revision>
  <dcterms:created xsi:type="dcterms:W3CDTF">2020-10-20T22:56:24Z</dcterms:created>
  <dcterms:modified xsi:type="dcterms:W3CDTF">2020-10-20T23:14:35Z</dcterms:modified>
</cp:coreProperties>
</file>