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You’ve Got a Friend in Me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03"/>
    </mc:Choice>
    <mc:Fallback>
      <p:transition spd="slow" advTm="37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Watched Toy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love the song “You’ve Got a Friend in Me” from Toy Story.</a:t>
            </a:r>
          </a:p>
          <a:p>
            <a:r>
              <a:rPr lang="en-US" dirty="0" smtClean="0"/>
              <a:t>I love the message of the song too.</a:t>
            </a:r>
          </a:p>
          <a:p>
            <a:r>
              <a:rPr lang="en-US" dirty="0" smtClean="0"/>
              <a:t>Listen to the song on </a:t>
            </a:r>
            <a:r>
              <a:rPr lang="en-US" dirty="0" err="1" smtClean="0"/>
              <a:t>Youtube</a:t>
            </a:r>
            <a:r>
              <a:rPr lang="en-US" dirty="0" smtClean="0"/>
              <a:t> and discuss with your class what that message is.</a:t>
            </a:r>
          </a:p>
          <a:p>
            <a:r>
              <a:rPr lang="en-US" dirty="0" smtClean="0"/>
              <a:t>Who can you count on as a friend?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9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781"/>
    </mc:Choice>
    <mc:Fallback>
      <p:transition spd="slow" advTm="95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Celebrations and Jokes!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the underwear say to the shirt?</a:t>
            </a:r>
          </a:p>
          <a:p>
            <a:r>
              <a:rPr lang="en-US" dirty="0" smtClean="0"/>
              <a:t>What is the tallest building in Transylvania?</a:t>
            </a:r>
          </a:p>
          <a:p>
            <a:r>
              <a:rPr lang="en-US" dirty="0" smtClean="0"/>
              <a:t>What is a mummy’s favorite kind of music?</a:t>
            </a:r>
          </a:p>
          <a:p>
            <a:r>
              <a:rPr lang="en-US" dirty="0" smtClean="0"/>
              <a:t>What kind of shoes do ghosts wear?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3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27"/>
    </mc:Choice>
    <mc:Fallback>
      <p:transition spd="slow" advTm="117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13</TotalTime>
  <Words>106</Words>
  <Application>Microsoft Office PowerPoint</Application>
  <PresentationFormat>Widescreen</PresentationFormat>
  <Paragraphs>12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Rockwell</vt:lpstr>
      <vt:lpstr>Wingdings</vt:lpstr>
      <vt:lpstr>Atlas</vt:lpstr>
      <vt:lpstr>K-2 Morning Meeting Day 28</vt:lpstr>
      <vt:lpstr>Have You Ever Watched Toy Story?</vt:lpstr>
      <vt:lpstr>Celebrations and Jokes!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28</dc:title>
  <dc:creator>Page, Krista (ASD-N)</dc:creator>
  <cp:lastModifiedBy>Page, Krista (ASD-N)</cp:lastModifiedBy>
  <cp:revision>2</cp:revision>
  <dcterms:created xsi:type="dcterms:W3CDTF">2020-10-21T17:28:58Z</dcterms:created>
  <dcterms:modified xsi:type="dcterms:W3CDTF">2020-10-21T22:44:42Z</dcterms:modified>
</cp:coreProperties>
</file>