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Dude, I love You!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25"/>
    </mc:Choice>
    <mc:Fallback>
      <p:transition spd="slow" advTm="22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Great Song!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song is about telling  friend you love them. </a:t>
            </a:r>
          </a:p>
          <a:p>
            <a:r>
              <a:rPr lang="en-US" dirty="0" smtClean="0"/>
              <a:t>Do you tell your friends how much you love and appreciate them?</a:t>
            </a:r>
          </a:p>
          <a:p>
            <a:r>
              <a:rPr lang="en-US" dirty="0" smtClean="0"/>
              <a:t>Listen to this song from Captain Underpants; The First Epic Movie.</a:t>
            </a:r>
          </a:p>
          <a:p>
            <a:r>
              <a:rPr lang="en-US" dirty="0" smtClean="0"/>
              <a:t>A Friend Like You was suggested by our very own </a:t>
            </a:r>
            <a:r>
              <a:rPr lang="en-US" dirty="0" err="1" smtClean="0"/>
              <a:t>Mme</a:t>
            </a:r>
            <a:r>
              <a:rPr lang="en-US" dirty="0" smtClean="0"/>
              <a:t> Sutherland. Thank you / Merci Madame!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92"/>
    </mc:Choice>
    <mc:Fallback>
      <p:transition spd="slow" advTm="100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the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your friends about all the things you love about them.</a:t>
            </a:r>
          </a:p>
          <a:p>
            <a:r>
              <a:rPr lang="en-US" dirty="0" smtClean="0"/>
              <a:t>Make a card or list for those friends you don’t see on the weekend and give it to them when you see them.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0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36"/>
    </mc:Choice>
    <mc:Fallback>
      <p:transition spd="slow" advTm="55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chickens lay eggs?</a:t>
            </a:r>
          </a:p>
          <a:p>
            <a:r>
              <a:rPr lang="en-US" dirty="0" smtClean="0"/>
              <a:t>Who did Dracula bring to the dance?</a:t>
            </a:r>
          </a:p>
          <a:p>
            <a:r>
              <a:rPr lang="en-US" dirty="0" smtClean="0"/>
              <a:t>What did the ghost put on his ice cream?</a:t>
            </a:r>
          </a:p>
          <a:p>
            <a:r>
              <a:rPr lang="en-US" dirty="0" smtClean="0"/>
              <a:t>What do you call a fat jack-o-lantern?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99"/>
    </mc:Choice>
    <mc:Fallback>
      <p:transition spd="slow" advTm="109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29</TotalTime>
  <Words>146</Words>
  <Application>Microsoft Office PowerPoint</Application>
  <PresentationFormat>Widescreen</PresentationFormat>
  <Paragraphs>15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K-2 Morning Meeting Day 29</vt:lpstr>
      <vt:lpstr>Another Great Song!</vt:lpstr>
      <vt:lpstr>Challenge for the Weekend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29</dc:title>
  <dc:creator>Page, Krista (ASD-N)</dc:creator>
  <cp:lastModifiedBy>Page, Krista (ASD-N)</cp:lastModifiedBy>
  <cp:revision>3</cp:revision>
  <dcterms:created xsi:type="dcterms:W3CDTF">2020-10-22T23:29:30Z</dcterms:created>
  <dcterms:modified xsi:type="dcterms:W3CDTF">2020-10-22T23:59:26Z</dcterms:modified>
</cp:coreProperties>
</file>