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48A87A34-81AB-432B-8DAE-1953F412C126}" type="datetimeFigureOut">
              <a:rPr lang="en-US" dirty="0"/>
              <a:pPr/>
              <a:t>10/25/2020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10/25/2020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10/25/2020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K-2 Morning Meeting Day 30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What is Love?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094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960"/>
    </mc:Choice>
    <mc:Fallback>
      <p:transition spd="slow" advTm="329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Love?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Love is not a thing (noun). Love is an action!</a:t>
            </a:r>
          </a:p>
          <a:p>
            <a:r>
              <a:rPr lang="en-US" dirty="0" smtClean="0"/>
              <a:t>You can choose to love or not love.</a:t>
            </a:r>
          </a:p>
          <a:p>
            <a:r>
              <a:rPr lang="en-US" dirty="0" smtClean="0"/>
              <a:t>What does Love look like?</a:t>
            </a:r>
          </a:p>
          <a:p>
            <a:r>
              <a:rPr lang="en-US" dirty="0" smtClean="0"/>
              <a:t>What does it sound like?</a:t>
            </a:r>
          </a:p>
          <a:p>
            <a:r>
              <a:rPr lang="en-US" dirty="0" smtClean="0"/>
              <a:t>What does love feel like?</a:t>
            </a:r>
          </a:p>
          <a:p>
            <a:r>
              <a:rPr lang="en-US" dirty="0" smtClean="0"/>
              <a:t>What does love smell like?</a:t>
            </a:r>
          </a:p>
          <a:p>
            <a:r>
              <a:rPr lang="en-US" dirty="0" smtClean="0"/>
              <a:t>What does love taste like?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126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0441"/>
    </mc:Choice>
    <mc:Fallback>
      <p:transition spd="slow" advTm="1304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 are a Super Hero!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Your superhero name is LOVE(Girl or boy)</a:t>
            </a:r>
          </a:p>
          <a:p>
            <a:r>
              <a:rPr lang="en-US" dirty="0" smtClean="0"/>
              <a:t>Your super power is spreading love throughout the world.</a:t>
            </a:r>
          </a:p>
          <a:p>
            <a:r>
              <a:rPr lang="en-US" dirty="0" smtClean="0"/>
              <a:t>What are you going to do to spread love?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333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185"/>
    </mc:Choice>
    <mc:Fallback>
      <p:transition spd="slow" advTm="991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Celebrations and Jokes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Where do fish go on vacation?</a:t>
            </a:r>
          </a:p>
          <a:p>
            <a:r>
              <a:rPr lang="en-US" dirty="0" smtClean="0"/>
              <a:t>Where do zombies go on vacation?</a:t>
            </a:r>
          </a:p>
          <a:p>
            <a:r>
              <a:rPr lang="en-US" dirty="0" smtClean="0"/>
              <a:t>Where do turkeys go to dance?</a:t>
            </a:r>
          </a:p>
          <a:p>
            <a:r>
              <a:rPr lang="en-US" dirty="0" smtClean="0"/>
              <a:t>Why should you not tell secrets in a corn field?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040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9325"/>
    </mc:Choice>
    <mc:Fallback>
      <p:transition spd="slow" advTm="1793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3960F"/>
      </a:accent1>
      <a:accent2>
        <a:srgbClr val="E04116"/>
      </a:accent2>
      <a:accent3>
        <a:srgbClr val="9D4DE7"/>
      </a:accent3>
      <a:accent4>
        <a:srgbClr val="449EF3"/>
      </a:accent4>
      <a:accent5>
        <a:srgbClr val="39C6BE"/>
      </a:accent5>
      <a:accent6>
        <a:srgbClr val="88C933"/>
      </a:accent6>
      <a:hlink>
        <a:srgbClr val="EBB41F"/>
      </a:hlink>
      <a:folHlink>
        <a:srgbClr val="E1D676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29B3952A-A5A2-4E72-A5C9-A88B41734E0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TM16401371[[fn=Atlas]]</Template>
  <TotalTime>337</TotalTime>
  <Words>135</Words>
  <Application>Microsoft Office PowerPoint</Application>
  <PresentationFormat>Widescreen</PresentationFormat>
  <Paragraphs>19</Paragraphs>
  <Slides>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Calibri Light</vt:lpstr>
      <vt:lpstr>Rockwell</vt:lpstr>
      <vt:lpstr>Wingdings</vt:lpstr>
      <vt:lpstr>Atlas</vt:lpstr>
      <vt:lpstr>K-2 Morning Meeting Day 30</vt:lpstr>
      <vt:lpstr>What is Love?</vt:lpstr>
      <vt:lpstr>You are a Super Hero!</vt:lpstr>
      <vt:lpstr>Today’s Celebrations and Jokes</vt:lpstr>
    </vt:vector>
  </TitlesOfParts>
  <Company>Anglophone School Districts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K-2 Morning Meeting Day 30</dc:title>
  <dc:creator>Page, Krista (ASD-N)</dc:creator>
  <cp:lastModifiedBy>Page, Krista (ASD-N)</cp:lastModifiedBy>
  <cp:revision>3</cp:revision>
  <dcterms:created xsi:type="dcterms:W3CDTF">2020-10-25T16:15:21Z</dcterms:created>
  <dcterms:modified xsi:type="dcterms:W3CDTF">2020-10-25T21:52:48Z</dcterms:modified>
</cp:coreProperties>
</file>