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31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Can Count on Me!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1"/>
    </mc:Choice>
    <mc:Fallback>
      <p:transition spd="slow" advTm="19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on Me by Bruno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this song about friendship. Pay attention to the lyrics.</a:t>
            </a:r>
          </a:p>
          <a:p>
            <a:r>
              <a:rPr lang="en-US" dirty="0" smtClean="0"/>
              <a:t>Friends are supposed to be able to count on each other to help them when they need it.</a:t>
            </a:r>
          </a:p>
          <a:p>
            <a:r>
              <a:rPr lang="en-US" dirty="0" smtClean="0"/>
              <a:t>Are you a good friend that can be counted on to help your friends?</a:t>
            </a:r>
          </a:p>
          <a:p>
            <a:r>
              <a:rPr lang="en-US" dirty="0" smtClean="0"/>
              <a:t>How have you been able to help your friends?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39"/>
    </mc:Choice>
    <mc:Fallback>
      <p:transition spd="slow" advTm="116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goes tic toc bow wow, tic toc bow wow?</a:t>
            </a:r>
            <a:endParaRPr lang="en-US" dirty="0"/>
          </a:p>
          <a:p>
            <a:r>
              <a:rPr lang="en-US" dirty="0" smtClean="0"/>
              <a:t>What time is it when a lion walks into a room?</a:t>
            </a:r>
          </a:p>
          <a:p>
            <a:r>
              <a:rPr lang="en-US" dirty="0" smtClean="0"/>
              <a:t>What time is it when an elephant sits on your bed?</a:t>
            </a:r>
          </a:p>
          <a:p>
            <a:r>
              <a:rPr lang="en-US" dirty="0" smtClean="0"/>
              <a:t>Why are fish so smart?</a:t>
            </a:r>
          </a:p>
          <a:p>
            <a:r>
              <a:rPr lang="en-US" dirty="0" smtClean="0"/>
              <a:t>What is black and white, black and white, black and white?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32"/>
    </mc:Choice>
    <mc:Fallback>
      <p:transition spd="slow" advTm="153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345</TotalTime>
  <Words>134</Words>
  <Application>Microsoft Office PowerPoint</Application>
  <PresentationFormat>Widescreen</PresentationFormat>
  <Paragraphs>13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31</vt:lpstr>
      <vt:lpstr>Count on Me by Bruno Mars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31</dc:title>
  <dc:creator>Page, Krista (ASD-N)</dc:creator>
  <cp:lastModifiedBy>Page, Krista (ASD-N)</cp:lastModifiedBy>
  <cp:revision>4</cp:revision>
  <dcterms:created xsi:type="dcterms:W3CDTF">2020-10-25T16:30:49Z</dcterms:created>
  <dcterms:modified xsi:type="dcterms:W3CDTF">2020-10-26T23:49:16Z</dcterms:modified>
</cp:coreProperties>
</file>