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  <a:t>10/27/2020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K-2 Morning Meeting Day 32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a Wonderful World!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64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69"/>
    </mc:Choice>
    <mc:Fallback>
      <p:transition spd="slow" advTm="465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 Wonderful World!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Yup, this is an old song but a favorite of mine.</a:t>
            </a:r>
          </a:p>
          <a:p>
            <a:r>
              <a:rPr lang="en-US" dirty="0" smtClean="0"/>
              <a:t>Listen to it and try to imagine everything that the singer talks about, as a movie in your mind.</a:t>
            </a:r>
          </a:p>
          <a:p>
            <a:r>
              <a:rPr lang="en-US" dirty="0" smtClean="0"/>
              <a:t>What do you think the singer wants us to remember or learn from the song?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845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139"/>
    </mc:Choice>
    <mc:Fallback>
      <p:transition spd="slow" advTm="1531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Celebrations and Jokes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mom and dad’s favorite ride at the exhibition?</a:t>
            </a:r>
          </a:p>
          <a:p>
            <a:r>
              <a:rPr lang="en-US" dirty="0" smtClean="0"/>
              <a:t>Why can’t a bicycle stand up by itself?</a:t>
            </a:r>
          </a:p>
          <a:p>
            <a:r>
              <a:rPr lang="en-US" dirty="0" smtClean="0"/>
              <a:t>What does a snake learn at school?</a:t>
            </a:r>
          </a:p>
          <a:p>
            <a:r>
              <a:rPr lang="en-US" dirty="0" smtClean="0"/>
              <a:t>What does a gorilla learn at school?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02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4783"/>
    </mc:Choice>
    <mc:Fallback>
      <p:transition spd="slow" advTm="12478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3960F"/>
      </a:accent1>
      <a:accent2>
        <a:srgbClr val="E04116"/>
      </a:accent2>
      <a:accent3>
        <a:srgbClr val="9D4DE7"/>
      </a:accent3>
      <a:accent4>
        <a:srgbClr val="449EF3"/>
      </a:accent4>
      <a:accent5>
        <a:srgbClr val="39C6BE"/>
      </a:accent5>
      <a:accent6>
        <a:srgbClr val="88C933"/>
      </a:accent6>
      <a:hlink>
        <a:srgbClr val="EBB41F"/>
      </a:hlink>
      <a:folHlink>
        <a:srgbClr val="E1D676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29B3952A-A5A2-4E72-A5C9-A88B41734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TM16401371[[fn=Atlas]]</Template>
  <TotalTime>19</TotalTime>
  <Words>105</Words>
  <Application>Microsoft Office PowerPoint</Application>
  <PresentationFormat>Widescreen</PresentationFormat>
  <Paragraphs>11</Paragraphs>
  <Slides>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 Light</vt:lpstr>
      <vt:lpstr>Rockwell</vt:lpstr>
      <vt:lpstr>Wingdings</vt:lpstr>
      <vt:lpstr>Atlas</vt:lpstr>
      <vt:lpstr>K-2 Morning Meeting Day 32</vt:lpstr>
      <vt:lpstr>What a Wonderful World!</vt:lpstr>
      <vt:lpstr>Today’s Celebrations and Jokes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K-2 Morning Meeting Day 32</dc:title>
  <dc:creator>Page, Krista (ASD-N)</dc:creator>
  <cp:lastModifiedBy>Page, Krista (ASD-N)</cp:lastModifiedBy>
  <cp:revision>2</cp:revision>
  <dcterms:created xsi:type="dcterms:W3CDTF">2020-10-27T22:45:34Z</dcterms:created>
  <dcterms:modified xsi:type="dcterms:W3CDTF">2020-10-27T23:05:07Z</dcterms:modified>
</cp:coreProperties>
</file>