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Meeting Challenges Head On!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0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56"/>
    </mc:Choice>
    <mc:Fallback>
      <p:transition spd="slow" advTm="18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Challenges Have You Dealt with Lately?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did you deal with that challenge?</a:t>
            </a:r>
          </a:p>
          <a:p>
            <a:r>
              <a:rPr lang="en-US" dirty="0" smtClean="0"/>
              <a:t>Was it a big challenge or a smaller one?</a:t>
            </a:r>
          </a:p>
          <a:p>
            <a:r>
              <a:rPr lang="en-US" dirty="0" smtClean="0"/>
              <a:t>Were you able to solve it alone or needed help?</a:t>
            </a:r>
          </a:p>
          <a:p>
            <a:r>
              <a:rPr lang="en-US" dirty="0" smtClean="0"/>
              <a:t>How did it make you feel when you first had to face the challenge?</a:t>
            </a:r>
          </a:p>
          <a:p>
            <a:r>
              <a:rPr lang="en-US" dirty="0" smtClean="0"/>
              <a:t>How did you feel when you were able to solve the problem?</a:t>
            </a:r>
          </a:p>
          <a:p>
            <a:r>
              <a:rPr lang="en-US" dirty="0" smtClean="0"/>
              <a:t>Have you ever helped a friend solve or work through their challenge?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89"/>
    </mc:Choice>
    <mc:Fallback>
      <p:transition spd="slow" advTm="68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Wonder: </a:t>
            </a:r>
            <a:r>
              <a:rPr lang="en-US" dirty="0" err="1" smtClean="0"/>
              <a:t>Auggie’s</a:t>
            </a:r>
            <a:r>
              <a:rPr lang="en-US" dirty="0" smtClean="0"/>
              <a:t> First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I’m going to read a few excerpts from the story and then discuss….</a:t>
            </a:r>
          </a:p>
          <a:p>
            <a:endParaRPr lang="en-US" dirty="0" smtClean="0"/>
          </a:p>
          <a:p>
            <a:r>
              <a:rPr lang="en-US" dirty="0" smtClean="0"/>
              <a:t>He was _________________ to go to school.</a:t>
            </a:r>
          </a:p>
          <a:p>
            <a:r>
              <a:rPr lang="en-US" dirty="0" smtClean="0"/>
              <a:t>Why hadn’t he gone to school before?</a:t>
            </a:r>
          </a:p>
          <a:p>
            <a:r>
              <a:rPr lang="en-US" dirty="0" smtClean="0"/>
              <a:t>Why do you think </a:t>
            </a:r>
            <a:r>
              <a:rPr lang="en-US" dirty="0" err="1" smtClean="0"/>
              <a:t>Auggie’s</a:t>
            </a:r>
            <a:r>
              <a:rPr lang="en-US" dirty="0" smtClean="0"/>
              <a:t> parents would be nervous to send him to school?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1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013"/>
    </mc:Choice>
    <mc:Fallback>
      <p:transition spd="slow" advTm="397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Precept to Ponder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act of kindness, no matter how small, is ever wasted.</a:t>
            </a:r>
          </a:p>
          <a:p>
            <a:pPr lvl="8"/>
            <a:r>
              <a:rPr lang="en-US" dirty="0" smtClean="0"/>
              <a:t>- Aesop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7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88"/>
    </mc:Choice>
    <mc:Fallback>
      <p:transition spd="slow" advTm="29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Today’s Celebrations and Jokes!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rich people want, poor people have and if we breathe it we die?</a:t>
            </a:r>
          </a:p>
          <a:p>
            <a:r>
              <a:rPr lang="en-US" dirty="0" smtClean="0"/>
              <a:t>What happens when frogs park illegally?</a:t>
            </a:r>
          </a:p>
          <a:p>
            <a:r>
              <a:rPr lang="en-US" dirty="0" smtClean="0"/>
              <a:t>What can you hold without using your hands?</a:t>
            </a:r>
          </a:p>
          <a:p>
            <a:r>
              <a:rPr lang="en-US" dirty="0" smtClean="0"/>
              <a:t>If you drop me I’m sure to crack, but if you </a:t>
            </a:r>
            <a:r>
              <a:rPr lang="en-US" dirty="0" err="1" smtClean="0"/>
              <a:t>smaile</a:t>
            </a:r>
            <a:r>
              <a:rPr lang="en-US" dirty="0" smtClean="0"/>
              <a:t>, I’ll smile back. What am I?</a:t>
            </a:r>
          </a:p>
          <a:p>
            <a:r>
              <a:rPr lang="en-US" dirty="0" smtClean="0"/>
              <a:t>Why did the chips go shopping for clothes? (Thanks </a:t>
            </a:r>
            <a:r>
              <a:rPr lang="en-US" dirty="0" err="1" smtClean="0"/>
              <a:t>Cruez</a:t>
            </a:r>
            <a:r>
              <a:rPr lang="en-US" dirty="0" smtClean="0"/>
              <a:t>!)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02"/>
    </mc:Choice>
    <mc:Fallback>
      <p:transition spd="slow" advTm="164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262</TotalTime>
  <Words>229</Words>
  <Application>Microsoft Office PowerPoint</Application>
  <PresentationFormat>Widescreen</PresentationFormat>
  <Paragraphs>24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Trebuchet MS</vt:lpstr>
      <vt:lpstr>Berlin</vt:lpstr>
      <vt:lpstr>Morning Meeting Day 15</vt:lpstr>
      <vt:lpstr>What Challenges Have You Dealt with Lately?</vt:lpstr>
      <vt:lpstr>Wonder: Auggie’s First Challenge</vt:lpstr>
      <vt:lpstr>Precept to Ponder</vt:lpstr>
      <vt:lpstr>Today’s Celebrations and Jokes!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15</dc:title>
  <dc:creator>Page, Krista (ASD-N)</dc:creator>
  <cp:lastModifiedBy>Page, Krista (ASD-N)</cp:lastModifiedBy>
  <cp:revision>6</cp:revision>
  <dcterms:created xsi:type="dcterms:W3CDTF">2020-10-01T13:13:06Z</dcterms:created>
  <dcterms:modified xsi:type="dcterms:W3CDTF">2020-10-01T17:35:53Z</dcterms:modified>
</cp:coreProperties>
</file>