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am Thankful for…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2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9"/>
    </mc:Choice>
    <mc:Fallback>
      <p:transition spd="slow" advTm="2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You Thankful For this Thanksgiving?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Being able to come to school.</a:t>
            </a:r>
          </a:p>
          <a:p>
            <a:r>
              <a:rPr lang="en-US" dirty="0" smtClean="0"/>
              <a:t>Having good health.</a:t>
            </a:r>
          </a:p>
          <a:p>
            <a:r>
              <a:rPr lang="en-US" dirty="0" smtClean="0"/>
              <a:t>My Family</a:t>
            </a:r>
          </a:p>
          <a:p>
            <a:r>
              <a:rPr lang="en-US" dirty="0" smtClean="0"/>
              <a:t>My Friends</a:t>
            </a:r>
          </a:p>
          <a:p>
            <a:r>
              <a:rPr lang="en-US" dirty="0" smtClean="0"/>
              <a:t>Having all the things I need to live comfortably.</a:t>
            </a:r>
          </a:p>
          <a:p>
            <a:r>
              <a:rPr lang="en-US" dirty="0" smtClean="0"/>
              <a:t>Teaching at MAA!</a:t>
            </a:r>
          </a:p>
          <a:p>
            <a:r>
              <a:rPr lang="en-US" dirty="0" smtClean="0"/>
              <a:t>Max, my Dog (</a:t>
            </a:r>
            <a:r>
              <a:rPr lang="en-US" dirty="0" err="1" smtClean="0"/>
              <a:t>Shhhh</a:t>
            </a:r>
            <a:r>
              <a:rPr lang="en-US" dirty="0" smtClean="0"/>
              <a:t>… He doesn’t know he is a dog)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5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34"/>
    </mc:Choice>
    <mc:Fallback>
      <p:transition spd="slow" advTm="12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People Don’t Have Everything They Need.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families don’t have enough food to eat each week.</a:t>
            </a:r>
          </a:p>
          <a:p>
            <a:r>
              <a:rPr lang="en-US" dirty="0" smtClean="0"/>
              <a:t>Some families don’t have a nice, safe place to live.</a:t>
            </a:r>
          </a:p>
          <a:p>
            <a:r>
              <a:rPr lang="en-US" dirty="0" smtClean="0"/>
              <a:t>Some kids don’t feel safe at home.</a:t>
            </a:r>
          </a:p>
          <a:p>
            <a:r>
              <a:rPr lang="en-US" dirty="0" smtClean="0"/>
              <a:t>Who can help with these BIG problems?</a:t>
            </a:r>
          </a:p>
          <a:p>
            <a:r>
              <a:rPr lang="en-US" dirty="0" smtClean="0"/>
              <a:t>Our Community Helpers (police, ambulance, social workers, medical staff, fire fighters)</a:t>
            </a:r>
          </a:p>
          <a:p>
            <a:r>
              <a:rPr lang="en-US" dirty="0" smtClean="0"/>
              <a:t>The Food Bank</a:t>
            </a:r>
          </a:p>
          <a:p>
            <a:r>
              <a:rPr lang="en-US" dirty="0" smtClean="0"/>
              <a:t>US!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12"/>
    </mc:Choice>
    <mc:Fallback>
      <p:transition spd="slow" advTm="7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food banks do?</a:t>
            </a:r>
          </a:p>
          <a:p>
            <a:r>
              <a:rPr lang="en-US" dirty="0" smtClean="0"/>
              <a:t>Help those families who need more food than they can buy on their own.</a:t>
            </a:r>
          </a:p>
          <a:p>
            <a:r>
              <a:rPr lang="en-US" dirty="0" smtClean="0"/>
              <a:t>Each month over 400 families in our area rely on the </a:t>
            </a:r>
            <a:r>
              <a:rPr lang="en-US" dirty="0" err="1" smtClean="0"/>
              <a:t>Miramichi</a:t>
            </a:r>
            <a:r>
              <a:rPr lang="en-US" dirty="0" smtClean="0"/>
              <a:t> Food Bank to help feed them.</a:t>
            </a:r>
          </a:p>
          <a:p>
            <a:r>
              <a:rPr lang="en-US" dirty="0" smtClean="0"/>
              <a:t>Families who require help can go to the food bank once a month to get supplies. There are only so many items each family can get.</a:t>
            </a:r>
          </a:p>
          <a:p>
            <a:r>
              <a:rPr lang="en-US" dirty="0" smtClean="0"/>
              <a:t>How much each family can get depends on how many people are in the family.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0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06"/>
    </mc:Choice>
    <mc:Fallback>
      <p:transition spd="slow" advTm="9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people have to pay at the food bank? No</a:t>
            </a:r>
          </a:p>
          <a:p>
            <a:r>
              <a:rPr lang="en-US" dirty="0" smtClean="0"/>
              <a:t>How does the food bank get their food? Donations from people, churches and grocery stores.</a:t>
            </a:r>
          </a:p>
          <a:p>
            <a:r>
              <a:rPr lang="en-US" dirty="0" smtClean="0"/>
              <a:t>What happens if the food bank runs out of food? It is sad but it happens. They have to close their doors.</a:t>
            </a:r>
          </a:p>
          <a:p>
            <a:r>
              <a:rPr lang="en-US" dirty="0" smtClean="0"/>
              <a:t>How Can we Help? Our Food For Friends Food Drive!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7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77"/>
    </mc:Choice>
    <mc:Fallback>
      <p:transition spd="slow" advTm="7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For Friends!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week we are collecting items for the food bank.</a:t>
            </a:r>
          </a:p>
          <a:p>
            <a:r>
              <a:rPr lang="en-US" dirty="0" smtClean="0"/>
              <a:t>Each class will collect as many items as you can and keep them stored in your classroom.</a:t>
            </a:r>
          </a:p>
          <a:p>
            <a:r>
              <a:rPr lang="en-US" dirty="0" smtClean="0"/>
              <a:t>Keep a count of every item you collect. </a:t>
            </a:r>
          </a:p>
          <a:p>
            <a:r>
              <a:rPr lang="en-US" dirty="0" smtClean="0"/>
              <a:t>On Thursday, 95.9 Sun FM will be here to collect our items and take them to the food bank for us.</a:t>
            </a:r>
          </a:p>
          <a:p>
            <a:r>
              <a:rPr lang="en-US" dirty="0" smtClean="0"/>
              <a:t>We will have prizes at each wing for those classes who have collected the most items.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3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70"/>
    </mc:Choice>
    <mc:Fallback>
      <p:transition spd="slow" advTm="7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call a hippo that likes to jump into a pond?</a:t>
            </a:r>
          </a:p>
          <a:p>
            <a:r>
              <a:rPr lang="en-US" dirty="0" smtClean="0"/>
              <a:t>There were a lot of people on a boat, but there was not a single person on the boat. How is this possible?</a:t>
            </a:r>
          </a:p>
          <a:p>
            <a:r>
              <a:rPr lang="en-US" dirty="0" smtClean="0"/>
              <a:t>You ran a race and passed the person in second place. What place did you end up in?</a:t>
            </a:r>
          </a:p>
          <a:p>
            <a:r>
              <a:rPr lang="en-US" dirty="0" smtClean="0"/>
              <a:t>What is the word that is spelled incorrectly in all dictionaries?</a:t>
            </a:r>
          </a:p>
          <a:p>
            <a:r>
              <a:rPr lang="en-US" dirty="0" smtClean="0"/>
              <a:t>I’m tall when I’m young and I’m short when I’m old. What am I?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432"/>
    </mc:Choice>
    <mc:Fallback>
      <p:transition spd="slow" advTm="32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2929</TotalTime>
  <Words>458</Words>
  <Application>Microsoft Office PowerPoint</Application>
  <PresentationFormat>Widescreen</PresentationFormat>
  <Paragraphs>41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 Light</vt:lpstr>
      <vt:lpstr>Rockwell</vt:lpstr>
      <vt:lpstr>Wingdings</vt:lpstr>
      <vt:lpstr>Atlas</vt:lpstr>
      <vt:lpstr>Morning Meeting Day 16</vt:lpstr>
      <vt:lpstr>What Are You Thankful For this Thanksgiving?</vt:lpstr>
      <vt:lpstr>Some People Don’t Have Everything They Need.</vt:lpstr>
      <vt:lpstr>Food Banks</vt:lpstr>
      <vt:lpstr>Food Banks</vt:lpstr>
      <vt:lpstr>Food For Friends!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16</dc:title>
  <dc:creator>Page, Krista (ASD-N)</dc:creator>
  <cp:lastModifiedBy>Page, Krista (ASD-N)</cp:lastModifiedBy>
  <cp:revision>2</cp:revision>
  <dcterms:created xsi:type="dcterms:W3CDTF">2020-10-02T17:12:12Z</dcterms:created>
  <dcterms:modified xsi:type="dcterms:W3CDTF">2020-10-04T18:01:47Z</dcterms:modified>
</cp:coreProperties>
</file>