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 are Thankful….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3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60"/>
    </mc:Choice>
    <mc:Fallback>
      <p:transition spd="slow" advTm="3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Bank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 you for donating to our Food for Friends.</a:t>
            </a:r>
          </a:p>
          <a:p>
            <a:r>
              <a:rPr lang="en-US" dirty="0" smtClean="0"/>
              <a:t>Most need items at food bank are: baby food, chunky and cream soups, potatoes, pasta, pasta sauce, peanut butter, cheese whiz, cereal, baked beans, fruit and vegetable juices.</a:t>
            </a:r>
          </a:p>
          <a:p>
            <a:r>
              <a:rPr lang="en-US" dirty="0" smtClean="0"/>
              <a:t>Also needed: tea and coffee, toothpaste, soap, laundry soap, dish soap, toilet paper, deodorant.</a:t>
            </a:r>
          </a:p>
          <a:p>
            <a:r>
              <a:rPr lang="en-US" dirty="0" err="1" smtClean="0"/>
              <a:t>Jello</a:t>
            </a:r>
            <a:r>
              <a:rPr lang="en-US" dirty="0" smtClean="0"/>
              <a:t> and pudding, cans of milk, tans of tomatoes,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5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48"/>
    </mc:Choice>
    <mc:Fallback>
      <p:transition spd="slow" advTm="6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Can Feel Good About Giving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Act of kindness, no matter how small, is ever wasted.</a:t>
            </a:r>
          </a:p>
          <a:p>
            <a:r>
              <a:rPr lang="en-US" dirty="0" smtClean="0"/>
              <a:t>Your kind act of donating to the food bank will make you feel good about making a difference in someone’s life.</a:t>
            </a:r>
          </a:p>
          <a:p>
            <a:r>
              <a:rPr lang="en-US" dirty="0" smtClean="0"/>
              <a:t>It will make a difference for the person who gets your donation. Remember people only go to the food bank if they really need the food.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5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08"/>
    </mc:Choice>
    <mc:Fallback>
      <p:transition spd="slow" advTm="6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Auggie</a:t>
            </a:r>
            <a:r>
              <a:rPr lang="en-US" dirty="0" smtClean="0"/>
              <a:t> Finds </a:t>
            </a:r>
            <a:r>
              <a:rPr lang="en-US" dirty="0"/>
              <a:t>O</a:t>
            </a:r>
            <a:r>
              <a:rPr lang="en-US" dirty="0" smtClean="0"/>
              <a:t>ut He is Going to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5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134"/>
    </mc:Choice>
    <mc:Fallback>
      <p:transition spd="slow" advTm="56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Jokes and Celebrations!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24"/>
    </mc:Choice>
    <mc:Fallback>
      <p:transition spd="slow" advTm="8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4676</TotalTime>
  <Words>177</Words>
  <Application>Microsoft Office PowerPoint</Application>
  <PresentationFormat>Widescreen</PresentationFormat>
  <Paragraphs>13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 Light</vt:lpstr>
      <vt:lpstr>Rockwell</vt:lpstr>
      <vt:lpstr>Wingdings</vt:lpstr>
      <vt:lpstr>Atlas</vt:lpstr>
      <vt:lpstr>Morning Meeting Day 17</vt:lpstr>
      <vt:lpstr>Food Bank Collection</vt:lpstr>
      <vt:lpstr>I Can Feel Good About Giving</vt:lpstr>
      <vt:lpstr>Auggie Finds Out He is Going to School</vt:lpstr>
      <vt:lpstr>Today’s Jokes and Celebrations!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17</dc:title>
  <dc:creator>Page, Krista (ASD-N)</dc:creator>
  <cp:lastModifiedBy>Page, Krista (ASD-N)</cp:lastModifiedBy>
  <cp:revision>6</cp:revision>
  <dcterms:created xsi:type="dcterms:W3CDTF">2020-10-02T17:21:50Z</dcterms:created>
  <dcterms:modified xsi:type="dcterms:W3CDTF">2020-10-05T23:18:24Z</dcterms:modified>
</cp:coreProperties>
</file>